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62" r:id="rId2"/>
  </p:sldMasterIdLst>
  <p:notesMasterIdLst>
    <p:notesMasterId r:id="rId25"/>
  </p:notesMasterIdLst>
  <p:sldIdLst>
    <p:sldId id="2076137177" r:id="rId3"/>
    <p:sldId id="2123" r:id="rId4"/>
    <p:sldId id="2076137155" r:id="rId5"/>
    <p:sldId id="2076137179" r:id="rId6"/>
    <p:sldId id="256" r:id="rId7"/>
    <p:sldId id="1870" r:id="rId8"/>
    <p:sldId id="2076137182" r:id="rId9"/>
    <p:sldId id="262" r:id="rId10"/>
    <p:sldId id="263" r:id="rId11"/>
    <p:sldId id="2076137183" r:id="rId12"/>
    <p:sldId id="2076137181" r:id="rId13"/>
    <p:sldId id="2076137186" r:id="rId14"/>
    <p:sldId id="307" r:id="rId15"/>
    <p:sldId id="2076137185" r:id="rId16"/>
    <p:sldId id="306" r:id="rId17"/>
    <p:sldId id="2076137184" r:id="rId18"/>
    <p:sldId id="2076137187" r:id="rId19"/>
    <p:sldId id="1549" r:id="rId20"/>
    <p:sldId id="278" r:id="rId21"/>
    <p:sldId id="2076137176" r:id="rId22"/>
    <p:sldId id="2076137167" r:id="rId23"/>
    <p:sldId id="199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2076137177"/>
            <p14:sldId id="2123"/>
            <p14:sldId id="2076137155"/>
            <p14:sldId id="2076137179"/>
            <p14:sldId id="256"/>
            <p14:sldId id="1870"/>
          </p14:sldIdLst>
        </p14:section>
        <p14:section name="Data Platform" id="{7B47D5AA-ED1A-419F-A9A1-19F3B48A4998}">
          <p14:sldIdLst>
            <p14:sldId id="2076137182"/>
            <p14:sldId id="262"/>
            <p14:sldId id="263"/>
          </p14:sldIdLst>
        </p14:section>
        <p14:section name="Data Services" id="{F76AA18C-EB43-490A-B19C-1F7F23369298}">
          <p14:sldIdLst>
            <p14:sldId id="2076137183"/>
            <p14:sldId id="2076137181"/>
            <p14:sldId id="2076137186"/>
            <p14:sldId id="307"/>
            <p14:sldId id="2076137185"/>
            <p14:sldId id="306"/>
          </p14:sldIdLst>
        </p14:section>
        <p14:section name="Demo" id="{A56553AD-2A88-4AA1-BD27-5FB2020182D0}">
          <p14:sldIdLst>
            <p14:sldId id="2076137184"/>
            <p14:sldId id="2076137187"/>
          </p14:sldIdLst>
        </p14:section>
        <p14:section name="Conclusion" id="{74CACD18-AF34-4B63-8BD1-CCF19CB559CB}">
          <p14:sldIdLst>
            <p14:sldId id="1549"/>
            <p14:sldId id="278"/>
            <p14:sldId id="2076137176"/>
            <p14:sldId id="2076137167"/>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B1407-42E1-4C43-91EC-6B6001F96710}" v="191" dt="2021-04-17T14:29:02.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325" autoAdjust="0"/>
  </p:normalViewPr>
  <p:slideViewPr>
    <p:cSldViewPr snapToGrid="0">
      <p:cViewPr varScale="1">
        <p:scale>
          <a:sx n="115" d="100"/>
          <a:sy n="115" d="100"/>
        </p:scale>
        <p:origin x="4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23D6907B-A93B-4B68-AAB0-8812F8C2E7F2}"/>
    <pc:docChg chg="undo redo custSel addSld delSld modSld modSection">
      <pc:chgData name="Eldert Grootenboer" userId="3fe8758b2c2b58d2" providerId="LiveId" clId="{23D6907B-A93B-4B68-AAB0-8812F8C2E7F2}" dt="2021-04-14T09:01:33.655" v="460" actId="20577"/>
      <pc:docMkLst>
        <pc:docMk/>
      </pc:docMkLst>
      <pc:sldChg chg="modSp">
        <pc:chgData name="Eldert Grootenboer" userId="3fe8758b2c2b58d2" providerId="LiveId" clId="{23D6907B-A93B-4B68-AAB0-8812F8C2E7F2}" dt="2021-04-10T16:33:17.805" v="339"/>
        <pc:sldMkLst>
          <pc:docMk/>
          <pc:sldMk cId="3583683268" sldId="278"/>
        </pc:sldMkLst>
        <pc:spChg chg="mod">
          <ac:chgData name="Eldert Grootenboer" userId="3fe8758b2c2b58d2" providerId="LiveId" clId="{23D6907B-A93B-4B68-AAB0-8812F8C2E7F2}" dt="2021-04-10T16:33:17.805" v="339"/>
          <ac:spMkLst>
            <pc:docMk/>
            <pc:sldMk cId="3583683268" sldId="278"/>
            <ac:spMk id="7" creationId="{00000000-0000-0000-0000-000000000000}"/>
          </ac:spMkLst>
        </pc:spChg>
        <pc:spChg chg="mod">
          <ac:chgData name="Eldert Grootenboer" userId="3fe8758b2c2b58d2" providerId="LiveId" clId="{23D6907B-A93B-4B68-AAB0-8812F8C2E7F2}" dt="2021-04-10T16:33:17.805" v="339"/>
          <ac:spMkLst>
            <pc:docMk/>
            <pc:sldMk cId="3583683268" sldId="278"/>
            <ac:spMk id="9" creationId="{00000000-0000-0000-0000-000000000000}"/>
          </ac:spMkLst>
        </pc:spChg>
        <pc:spChg chg="mod">
          <ac:chgData name="Eldert Grootenboer" userId="3fe8758b2c2b58d2" providerId="LiveId" clId="{23D6907B-A93B-4B68-AAB0-8812F8C2E7F2}" dt="2021-04-10T16:33:17.805" v="339"/>
          <ac:spMkLst>
            <pc:docMk/>
            <pc:sldMk cId="3583683268" sldId="278"/>
            <ac:spMk id="10" creationId="{00000000-0000-0000-0000-000000000000}"/>
          </ac:spMkLst>
        </pc:spChg>
        <pc:spChg chg="mod">
          <ac:chgData name="Eldert Grootenboer" userId="3fe8758b2c2b58d2" providerId="LiveId" clId="{23D6907B-A93B-4B68-AAB0-8812F8C2E7F2}" dt="2021-04-10T16:33:17.805" v="339"/>
          <ac:spMkLst>
            <pc:docMk/>
            <pc:sldMk cId="3583683268" sldId="278"/>
            <ac:spMk id="15" creationId="{00000000-0000-0000-0000-000000000000}"/>
          </ac:spMkLst>
        </pc:spChg>
        <pc:spChg chg="mod">
          <ac:chgData name="Eldert Grootenboer" userId="3fe8758b2c2b58d2" providerId="LiveId" clId="{23D6907B-A93B-4B68-AAB0-8812F8C2E7F2}" dt="2021-04-10T16:33:17.805" v="339"/>
          <ac:spMkLst>
            <pc:docMk/>
            <pc:sldMk cId="3583683268" sldId="278"/>
            <ac:spMk id="17" creationId="{00000000-0000-0000-0000-000000000000}"/>
          </ac:spMkLst>
        </pc:spChg>
        <pc:spChg chg="mod">
          <ac:chgData name="Eldert Grootenboer" userId="3fe8758b2c2b58d2" providerId="LiveId" clId="{23D6907B-A93B-4B68-AAB0-8812F8C2E7F2}" dt="2021-04-10T16:33:17.805" v="339"/>
          <ac:spMkLst>
            <pc:docMk/>
            <pc:sldMk cId="3583683268" sldId="278"/>
            <ac:spMk id="20" creationId="{00000000-0000-0000-0000-000000000000}"/>
          </ac:spMkLst>
        </pc:spChg>
      </pc:sldChg>
      <pc:sldChg chg="mod modShow">
        <pc:chgData name="Eldert Grootenboer" userId="3fe8758b2c2b58d2" providerId="LiveId" clId="{23D6907B-A93B-4B68-AAB0-8812F8C2E7F2}" dt="2021-04-09T11:10:05.557" v="103" actId="729"/>
        <pc:sldMkLst>
          <pc:docMk/>
          <pc:sldMk cId="1938547801" sldId="368"/>
        </pc:sldMkLst>
      </pc:sldChg>
      <pc:sldChg chg="mod modShow">
        <pc:chgData name="Eldert Grootenboer" userId="3fe8758b2c2b58d2" providerId="LiveId" clId="{23D6907B-A93B-4B68-AAB0-8812F8C2E7F2}" dt="2021-04-09T11:10:05.557" v="103" actId="729"/>
        <pc:sldMkLst>
          <pc:docMk/>
          <pc:sldMk cId="2320019666" sldId="496"/>
        </pc:sldMkLst>
      </pc:sldChg>
      <pc:sldChg chg="mod modShow">
        <pc:chgData name="Eldert Grootenboer" userId="3fe8758b2c2b58d2" providerId="LiveId" clId="{23D6907B-A93B-4B68-AAB0-8812F8C2E7F2}" dt="2021-04-09T11:10:05.557" v="103" actId="729"/>
        <pc:sldMkLst>
          <pc:docMk/>
          <pc:sldMk cId="2432720363" sldId="508"/>
        </pc:sldMkLst>
      </pc:sldChg>
      <pc:sldChg chg="mod modShow">
        <pc:chgData name="Eldert Grootenboer" userId="3fe8758b2c2b58d2" providerId="LiveId" clId="{23D6907B-A93B-4B68-AAB0-8812F8C2E7F2}" dt="2021-04-09T11:10:05.557" v="103" actId="729"/>
        <pc:sldMkLst>
          <pc:docMk/>
          <pc:sldMk cId="3967547178" sldId="732"/>
        </pc:sldMkLst>
      </pc:sldChg>
      <pc:sldChg chg="mod modShow">
        <pc:chgData name="Eldert Grootenboer" userId="3fe8758b2c2b58d2" providerId="LiveId" clId="{23D6907B-A93B-4B68-AAB0-8812F8C2E7F2}" dt="2021-04-09T11:10:05.557" v="103" actId="729"/>
        <pc:sldMkLst>
          <pc:docMk/>
          <pc:sldMk cId="2252645130" sldId="743"/>
        </pc:sldMkLst>
      </pc:sldChg>
      <pc:sldChg chg="del">
        <pc:chgData name="Eldert Grootenboer" userId="3fe8758b2c2b58d2" providerId="LiveId" clId="{23D6907B-A93B-4B68-AAB0-8812F8C2E7F2}" dt="2021-04-09T11:11:50.659" v="119" actId="47"/>
        <pc:sldMkLst>
          <pc:docMk/>
          <pc:sldMk cId="2629230035" sldId="1355"/>
        </pc:sldMkLst>
      </pc:sldChg>
      <pc:sldChg chg="mod modShow">
        <pc:chgData name="Eldert Grootenboer" userId="3fe8758b2c2b58d2" providerId="LiveId" clId="{23D6907B-A93B-4B68-AAB0-8812F8C2E7F2}" dt="2021-04-09T11:10:05.557" v="103" actId="729"/>
        <pc:sldMkLst>
          <pc:docMk/>
          <pc:sldMk cId="2360567870" sldId="1545"/>
        </pc:sldMkLst>
      </pc:sldChg>
      <pc:sldChg chg="mod modShow">
        <pc:chgData name="Eldert Grootenboer" userId="3fe8758b2c2b58d2" providerId="LiveId" clId="{23D6907B-A93B-4B68-AAB0-8812F8C2E7F2}" dt="2021-04-09T11:10:05.557" v="103" actId="729"/>
        <pc:sldMkLst>
          <pc:docMk/>
          <pc:sldMk cId="1000985770" sldId="1547"/>
        </pc:sldMkLst>
      </pc:sldChg>
      <pc:sldChg chg="mod modShow">
        <pc:chgData name="Eldert Grootenboer" userId="3fe8758b2c2b58d2" providerId="LiveId" clId="{23D6907B-A93B-4B68-AAB0-8812F8C2E7F2}" dt="2021-04-09T11:11:55.739" v="120" actId="729"/>
        <pc:sldMkLst>
          <pc:docMk/>
          <pc:sldMk cId="2783293209" sldId="1548"/>
        </pc:sldMkLst>
      </pc:sldChg>
      <pc:sldChg chg="mod modShow">
        <pc:chgData name="Eldert Grootenboer" userId="3fe8758b2c2b58d2" providerId="LiveId" clId="{23D6907B-A93B-4B68-AAB0-8812F8C2E7F2}" dt="2021-04-09T11:10:05.557" v="103" actId="729"/>
        <pc:sldMkLst>
          <pc:docMk/>
          <pc:sldMk cId="1718130875" sldId="1571"/>
        </pc:sldMkLst>
      </pc:sldChg>
      <pc:sldChg chg="mod modShow">
        <pc:chgData name="Eldert Grootenboer" userId="3fe8758b2c2b58d2" providerId="LiveId" clId="{23D6907B-A93B-4B68-AAB0-8812F8C2E7F2}" dt="2021-04-09T11:10:05.557" v="103" actId="729"/>
        <pc:sldMkLst>
          <pc:docMk/>
          <pc:sldMk cId="999647639" sldId="1573"/>
        </pc:sldMkLst>
      </pc:sldChg>
      <pc:sldChg chg="mod modShow">
        <pc:chgData name="Eldert Grootenboer" userId="3fe8758b2c2b58d2" providerId="LiveId" clId="{23D6907B-A93B-4B68-AAB0-8812F8C2E7F2}" dt="2021-04-09T11:11:55.739" v="120" actId="729"/>
        <pc:sldMkLst>
          <pc:docMk/>
          <pc:sldMk cId="3582398993" sldId="1581"/>
        </pc:sldMkLst>
      </pc:sldChg>
      <pc:sldChg chg="addSp delSp modSp mod addAnim delAnim modAnim modShow">
        <pc:chgData name="Eldert Grootenboer" userId="3fe8758b2c2b58d2" providerId="LiveId" clId="{23D6907B-A93B-4B68-AAB0-8812F8C2E7F2}" dt="2021-04-09T11:11:55.739" v="120" actId="729"/>
        <pc:sldMkLst>
          <pc:docMk/>
          <pc:sldMk cId="3554866888" sldId="1856"/>
        </pc:sldMkLst>
        <pc:picChg chg="mod">
          <ac:chgData name="Eldert Grootenboer" userId="3fe8758b2c2b58d2" providerId="LiveId" clId="{23D6907B-A93B-4B68-AAB0-8812F8C2E7F2}" dt="2021-04-09T10:43:42.389" v="100" actId="14100"/>
          <ac:picMkLst>
            <pc:docMk/>
            <pc:sldMk cId="3554866888" sldId="1856"/>
            <ac:picMk id="4" creationId="{09818181-829B-483C-89F5-1BB1DB73328D}"/>
          </ac:picMkLst>
        </pc:picChg>
        <pc:picChg chg="mod">
          <ac:chgData name="Eldert Grootenboer" userId="3fe8758b2c2b58d2" providerId="LiveId" clId="{23D6907B-A93B-4B68-AAB0-8812F8C2E7F2}" dt="2021-04-09T10:43:42.389" v="100" actId="14100"/>
          <ac:picMkLst>
            <pc:docMk/>
            <pc:sldMk cId="3554866888" sldId="1856"/>
            <ac:picMk id="6" creationId="{24871E3D-13FF-4C7B-8336-A2252340676D}"/>
          </ac:picMkLst>
        </pc:picChg>
        <pc:picChg chg="mod">
          <ac:chgData name="Eldert Grootenboer" userId="3fe8758b2c2b58d2" providerId="LiveId" clId="{23D6907B-A93B-4B68-AAB0-8812F8C2E7F2}" dt="2021-04-09T10:43:42.389" v="100" actId="14100"/>
          <ac:picMkLst>
            <pc:docMk/>
            <pc:sldMk cId="3554866888" sldId="1856"/>
            <ac:picMk id="8" creationId="{13717062-4317-482D-892E-1F7008FD4AAB}"/>
          </ac:picMkLst>
        </pc:picChg>
        <pc:picChg chg="mod">
          <ac:chgData name="Eldert Grootenboer" userId="3fe8758b2c2b58d2" providerId="LiveId" clId="{23D6907B-A93B-4B68-AAB0-8812F8C2E7F2}" dt="2021-04-09T10:43:42.389" v="100" actId="14100"/>
          <ac:picMkLst>
            <pc:docMk/>
            <pc:sldMk cId="3554866888" sldId="1856"/>
            <ac:picMk id="10" creationId="{AAF605E4-9260-45A5-B115-3F094EBD88CF}"/>
          </ac:picMkLst>
        </pc:picChg>
        <pc:picChg chg="mod">
          <ac:chgData name="Eldert Grootenboer" userId="3fe8758b2c2b58d2" providerId="LiveId" clId="{23D6907B-A93B-4B68-AAB0-8812F8C2E7F2}" dt="2021-04-09T10:43:42.389" v="100" actId="14100"/>
          <ac:picMkLst>
            <pc:docMk/>
            <pc:sldMk cId="3554866888" sldId="1856"/>
            <ac:picMk id="11" creationId="{F95AA78D-CAEC-49C9-8EE9-0D7EA7CC7901}"/>
          </ac:picMkLst>
        </pc:picChg>
        <pc:picChg chg="mod">
          <ac:chgData name="Eldert Grootenboer" userId="3fe8758b2c2b58d2" providerId="LiveId" clId="{23D6907B-A93B-4B68-AAB0-8812F8C2E7F2}" dt="2021-04-09T10:43:42.389" v="100" actId="14100"/>
          <ac:picMkLst>
            <pc:docMk/>
            <pc:sldMk cId="3554866888" sldId="1856"/>
            <ac:picMk id="13" creationId="{F691BBD6-455A-48F7-BD39-F2CDA87B9770}"/>
          </ac:picMkLst>
        </pc:picChg>
        <pc:picChg chg="mod">
          <ac:chgData name="Eldert Grootenboer" userId="3fe8758b2c2b58d2" providerId="LiveId" clId="{23D6907B-A93B-4B68-AAB0-8812F8C2E7F2}" dt="2021-04-09T10:43:42.389" v="100" actId="14100"/>
          <ac:picMkLst>
            <pc:docMk/>
            <pc:sldMk cId="3554866888" sldId="1856"/>
            <ac:picMk id="14" creationId="{94C077E2-2A07-4417-B406-E803B58F6F0D}"/>
          </ac:picMkLst>
        </pc:picChg>
        <pc:picChg chg="mod">
          <ac:chgData name="Eldert Grootenboer" userId="3fe8758b2c2b58d2" providerId="LiveId" clId="{23D6907B-A93B-4B68-AAB0-8812F8C2E7F2}" dt="2021-04-09T10:43:42.389" v="100" actId="14100"/>
          <ac:picMkLst>
            <pc:docMk/>
            <pc:sldMk cId="3554866888" sldId="1856"/>
            <ac:picMk id="15" creationId="{F2752AA7-5303-4CAA-A821-C77645981397}"/>
          </ac:picMkLst>
        </pc:picChg>
        <pc:picChg chg="add mod">
          <ac:chgData name="Eldert Grootenboer" userId="3fe8758b2c2b58d2" providerId="LiveId" clId="{23D6907B-A93B-4B68-AAB0-8812F8C2E7F2}" dt="2021-04-09T10:43:42.389" v="100" actId="14100"/>
          <ac:picMkLst>
            <pc:docMk/>
            <pc:sldMk cId="3554866888" sldId="1856"/>
            <ac:picMk id="22" creationId="{B97DF638-AAFD-443A-8032-B34A4165C688}"/>
          </ac:picMkLst>
        </pc:picChg>
        <pc:picChg chg="add mod">
          <ac:chgData name="Eldert Grootenboer" userId="3fe8758b2c2b58d2" providerId="LiveId" clId="{23D6907B-A93B-4B68-AAB0-8812F8C2E7F2}" dt="2021-04-09T10:43:42.389" v="100" actId="14100"/>
          <ac:picMkLst>
            <pc:docMk/>
            <pc:sldMk cId="3554866888" sldId="1856"/>
            <ac:picMk id="24" creationId="{FB3401F1-269A-4E04-A9E0-819DF013FAEA}"/>
          </ac:picMkLst>
        </pc:picChg>
        <pc:picChg chg="add mod">
          <ac:chgData name="Eldert Grootenboer" userId="3fe8758b2c2b58d2" providerId="LiveId" clId="{23D6907B-A93B-4B68-AAB0-8812F8C2E7F2}" dt="2021-04-09T10:43:42.389" v="100" actId="14100"/>
          <ac:picMkLst>
            <pc:docMk/>
            <pc:sldMk cId="3554866888" sldId="1856"/>
            <ac:picMk id="26" creationId="{6360964E-455E-4A3D-BE64-C989876DC243}"/>
          </ac:picMkLst>
        </pc:picChg>
        <pc:picChg chg="add mod">
          <ac:chgData name="Eldert Grootenboer" userId="3fe8758b2c2b58d2" providerId="LiveId" clId="{23D6907B-A93B-4B68-AAB0-8812F8C2E7F2}" dt="2021-04-09T10:43:42.389" v="100" actId="14100"/>
          <ac:picMkLst>
            <pc:docMk/>
            <pc:sldMk cId="3554866888" sldId="1856"/>
            <ac:picMk id="27" creationId="{5BAE5D78-9428-4AB0-8AA5-C56BE139E615}"/>
          </ac:picMkLst>
        </pc:picChg>
        <pc:picChg chg="mod">
          <ac:chgData name="Eldert Grootenboer" userId="3fe8758b2c2b58d2" providerId="LiveId" clId="{23D6907B-A93B-4B68-AAB0-8812F8C2E7F2}" dt="2021-04-09T10:43:42.389" v="100" actId="14100"/>
          <ac:picMkLst>
            <pc:docMk/>
            <pc:sldMk cId="3554866888" sldId="1856"/>
            <ac:picMk id="37" creationId="{C31F54E7-4648-42C9-BC32-CB20DAB52EF4}"/>
          </ac:picMkLst>
        </pc:picChg>
        <pc:picChg chg="add mod">
          <ac:chgData name="Eldert Grootenboer" userId="3fe8758b2c2b58d2" providerId="LiveId" clId="{23D6907B-A93B-4B68-AAB0-8812F8C2E7F2}" dt="2021-04-09T10:43:42.389" v="100" actId="14100"/>
          <ac:picMkLst>
            <pc:docMk/>
            <pc:sldMk cId="3554866888" sldId="1856"/>
            <ac:picMk id="43" creationId="{B0ACE36C-2266-4D0D-9B15-B35AEE310862}"/>
          </ac:picMkLst>
        </pc:picChg>
        <pc:picChg chg="mod">
          <ac:chgData name="Eldert Grootenboer" userId="3fe8758b2c2b58d2" providerId="LiveId" clId="{23D6907B-A93B-4B68-AAB0-8812F8C2E7F2}" dt="2021-04-09T10:43:42.389" v="100" actId="14100"/>
          <ac:picMkLst>
            <pc:docMk/>
            <pc:sldMk cId="3554866888" sldId="1856"/>
            <ac:picMk id="6146" creationId="{B0750674-1BAB-49B1-ABD7-2E131C74A395}"/>
          </ac:picMkLst>
        </pc:picChg>
        <pc:cxnChg chg="mod">
          <ac:chgData name="Eldert Grootenboer" userId="3fe8758b2c2b58d2" providerId="LiveId" clId="{23D6907B-A93B-4B68-AAB0-8812F8C2E7F2}" dt="2021-04-09T10:43:42.389" v="100" actId="14100"/>
          <ac:cxnSpMkLst>
            <pc:docMk/>
            <pc:sldMk cId="3554866888" sldId="1856"/>
            <ac:cxnSpMk id="17" creationId="{49119596-079F-472D-9750-796EF923DFDE}"/>
          </ac:cxnSpMkLst>
        </pc:cxnChg>
        <pc:cxnChg chg="mod">
          <ac:chgData name="Eldert Grootenboer" userId="3fe8758b2c2b58d2" providerId="LiveId" clId="{23D6907B-A93B-4B68-AAB0-8812F8C2E7F2}" dt="2021-04-09T10:43:42.389" v="100" actId="14100"/>
          <ac:cxnSpMkLst>
            <pc:docMk/>
            <pc:sldMk cId="3554866888" sldId="1856"/>
            <ac:cxnSpMk id="19" creationId="{BC0F4DCE-517F-4A4A-A619-875CABE30B7F}"/>
          </ac:cxnSpMkLst>
        </pc:cxnChg>
        <pc:cxnChg chg="add del mod">
          <ac:chgData name="Eldert Grootenboer" userId="3fe8758b2c2b58d2" providerId="LiveId" clId="{23D6907B-A93B-4B68-AAB0-8812F8C2E7F2}" dt="2021-04-09T10:43:42.389" v="100" actId="14100"/>
          <ac:cxnSpMkLst>
            <pc:docMk/>
            <pc:sldMk cId="3554866888" sldId="1856"/>
            <ac:cxnSpMk id="23" creationId="{74B42D54-74DB-463B-9F69-651727D7E138}"/>
          </ac:cxnSpMkLst>
        </pc:cxnChg>
        <pc:cxnChg chg="del mod">
          <ac:chgData name="Eldert Grootenboer" userId="3fe8758b2c2b58d2" providerId="LiveId" clId="{23D6907B-A93B-4B68-AAB0-8812F8C2E7F2}" dt="2021-04-09T10:37:32.740" v="58" actId="478"/>
          <ac:cxnSpMkLst>
            <pc:docMk/>
            <pc:sldMk cId="3554866888" sldId="1856"/>
            <ac:cxnSpMk id="25" creationId="{7C605C1E-7298-4406-8473-68D8020F1000}"/>
          </ac:cxnSpMkLst>
        </pc:cxnChg>
        <pc:cxnChg chg="add del mod">
          <ac:chgData name="Eldert Grootenboer" userId="3fe8758b2c2b58d2" providerId="LiveId" clId="{23D6907B-A93B-4B68-AAB0-8812F8C2E7F2}" dt="2021-04-09T10:35:00.310" v="32" actId="11529"/>
          <ac:cxnSpMkLst>
            <pc:docMk/>
            <pc:sldMk cId="3554866888" sldId="1856"/>
            <ac:cxnSpMk id="28" creationId="{5583C18A-FA6C-417D-BA21-1523A1CDF009}"/>
          </ac:cxnSpMkLst>
        </pc:cxnChg>
        <pc:cxnChg chg="mod">
          <ac:chgData name="Eldert Grootenboer" userId="3fe8758b2c2b58d2" providerId="LiveId" clId="{23D6907B-A93B-4B68-AAB0-8812F8C2E7F2}" dt="2021-04-09T10:43:42.389" v="100" actId="14100"/>
          <ac:cxnSpMkLst>
            <pc:docMk/>
            <pc:sldMk cId="3554866888" sldId="1856"/>
            <ac:cxnSpMk id="29" creationId="{6C2882F2-DC79-477E-81DE-9343E99B6B7B}"/>
          </ac:cxnSpMkLst>
        </pc:cxnChg>
        <pc:cxnChg chg="mod">
          <ac:chgData name="Eldert Grootenboer" userId="3fe8758b2c2b58d2" providerId="LiveId" clId="{23D6907B-A93B-4B68-AAB0-8812F8C2E7F2}" dt="2021-04-09T10:43:42.389" v="100" actId="14100"/>
          <ac:cxnSpMkLst>
            <pc:docMk/>
            <pc:sldMk cId="3554866888" sldId="1856"/>
            <ac:cxnSpMk id="31" creationId="{47FF76DD-7ED3-4716-9718-6D6B980118A6}"/>
          </ac:cxnSpMkLst>
        </pc:cxnChg>
        <pc:cxnChg chg="mod">
          <ac:chgData name="Eldert Grootenboer" userId="3fe8758b2c2b58d2" providerId="LiveId" clId="{23D6907B-A93B-4B68-AAB0-8812F8C2E7F2}" dt="2021-04-09T10:43:42.389" v="100" actId="14100"/>
          <ac:cxnSpMkLst>
            <pc:docMk/>
            <pc:sldMk cId="3554866888" sldId="1856"/>
            <ac:cxnSpMk id="33" creationId="{F8D38E99-044C-4E36-8187-6E3ABB625944}"/>
          </ac:cxnSpMkLst>
        </pc:cxnChg>
        <pc:cxnChg chg="mod">
          <ac:chgData name="Eldert Grootenboer" userId="3fe8758b2c2b58d2" providerId="LiveId" clId="{23D6907B-A93B-4B68-AAB0-8812F8C2E7F2}" dt="2021-04-09T10:43:42.389" v="100" actId="14100"/>
          <ac:cxnSpMkLst>
            <pc:docMk/>
            <pc:sldMk cId="3554866888" sldId="1856"/>
            <ac:cxnSpMk id="35" creationId="{BA8F9710-F205-47F9-9D05-FC6B5A72624D}"/>
          </ac:cxnSpMkLst>
        </pc:cxnChg>
        <pc:cxnChg chg="mod">
          <ac:chgData name="Eldert Grootenboer" userId="3fe8758b2c2b58d2" providerId="LiveId" clId="{23D6907B-A93B-4B68-AAB0-8812F8C2E7F2}" dt="2021-04-09T10:43:42.389" v="100" actId="14100"/>
          <ac:cxnSpMkLst>
            <pc:docMk/>
            <pc:sldMk cId="3554866888" sldId="1856"/>
            <ac:cxnSpMk id="38" creationId="{826E5115-FD00-405C-B034-E193523D5259}"/>
          </ac:cxnSpMkLst>
        </pc:cxnChg>
        <pc:cxnChg chg="add mod">
          <ac:chgData name="Eldert Grootenboer" userId="3fe8758b2c2b58d2" providerId="LiveId" clId="{23D6907B-A93B-4B68-AAB0-8812F8C2E7F2}" dt="2021-04-09T10:43:42.389" v="100" actId="14100"/>
          <ac:cxnSpMkLst>
            <pc:docMk/>
            <pc:sldMk cId="3554866888" sldId="1856"/>
            <ac:cxnSpMk id="45" creationId="{23385D40-1B16-4E6D-AE90-796340CEE4D5}"/>
          </ac:cxnSpMkLst>
        </pc:cxnChg>
        <pc:cxnChg chg="add mod">
          <ac:chgData name="Eldert Grootenboer" userId="3fe8758b2c2b58d2" providerId="LiveId" clId="{23D6907B-A93B-4B68-AAB0-8812F8C2E7F2}" dt="2021-04-09T10:43:42.389" v="100" actId="14100"/>
          <ac:cxnSpMkLst>
            <pc:docMk/>
            <pc:sldMk cId="3554866888" sldId="1856"/>
            <ac:cxnSpMk id="47" creationId="{D70C315A-EDB4-410A-A7BB-39C7388F3FA4}"/>
          </ac:cxnSpMkLst>
        </pc:cxnChg>
        <pc:cxnChg chg="add mod">
          <ac:chgData name="Eldert Grootenboer" userId="3fe8758b2c2b58d2" providerId="LiveId" clId="{23D6907B-A93B-4B68-AAB0-8812F8C2E7F2}" dt="2021-04-09T10:43:42.389" v="100" actId="14100"/>
          <ac:cxnSpMkLst>
            <pc:docMk/>
            <pc:sldMk cId="3554866888" sldId="1856"/>
            <ac:cxnSpMk id="49" creationId="{4D62674E-F814-449B-9FAD-AF3C2E3B264D}"/>
          </ac:cxnSpMkLst>
        </pc:cxnChg>
        <pc:cxnChg chg="add mod">
          <ac:chgData name="Eldert Grootenboer" userId="3fe8758b2c2b58d2" providerId="LiveId" clId="{23D6907B-A93B-4B68-AAB0-8812F8C2E7F2}" dt="2021-04-09T10:43:42.389" v="100" actId="14100"/>
          <ac:cxnSpMkLst>
            <pc:docMk/>
            <pc:sldMk cId="3554866888" sldId="1856"/>
            <ac:cxnSpMk id="51" creationId="{52F37EC5-AFB2-4D45-8E8E-260BA2D1CEF6}"/>
          </ac:cxnSpMkLst>
        </pc:cxnChg>
        <pc:cxnChg chg="add del">
          <ac:chgData name="Eldert Grootenboer" userId="3fe8758b2c2b58d2" providerId="LiveId" clId="{23D6907B-A93B-4B68-AAB0-8812F8C2E7F2}" dt="2021-04-09T10:38:24.338" v="65" actId="478"/>
          <ac:cxnSpMkLst>
            <pc:docMk/>
            <pc:sldMk cId="3554866888" sldId="1856"/>
            <ac:cxnSpMk id="53" creationId="{1890267B-BDC4-4E38-A9ED-C1FB3A41B8C4}"/>
          </ac:cxnSpMkLst>
        </pc:cxnChg>
        <pc:cxnChg chg="add mod">
          <ac:chgData name="Eldert Grootenboer" userId="3fe8758b2c2b58d2" providerId="LiveId" clId="{23D6907B-A93B-4B68-AAB0-8812F8C2E7F2}" dt="2021-04-09T10:43:42.389" v="100" actId="14100"/>
          <ac:cxnSpMkLst>
            <pc:docMk/>
            <pc:sldMk cId="3554866888" sldId="1856"/>
            <ac:cxnSpMk id="59" creationId="{35D5801F-4A25-420A-9775-D3D27E16FA25}"/>
          </ac:cxnSpMkLst>
        </pc:cxnChg>
        <pc:cxnChg chg="add mod">
          <ac:chgData name="Eldert Grootenboer" userId="3fe8758b2c2b58d2" providerId="LiveId" clId="{23D6907B-A93B-4B68-AAB0-8812F8C2E7F2}" dt="2021-04-09T10:43:42.389" v="100" actId="14100"/>
          <ac:cxnSpMkLst>
            <pc:docMk/>
            <pc:sldMk cId="3554866888" sldId="1856"/>
            <ac:cxnSpMk id="61" creationId="{A2429135-BAA9-4A07-AB82-DDF77FFE80B2}"/>
          </ac:cxnSpMkLst>
        </pc:cxnChg>
        <pc:cxnChg chg="add mod">
          <ac:chgData name="Eldert Grootenboer" userId="3fe8758b2c2b58d2" providerId="LiveId" clId="{23D6907B-A93B-4B68-AAB0-8812F8C2E7F2}" dt="2021-04-09T10:43:42.389" v="100" actId="14100"/>
          <ac:cxnSpMkLst>
            <pc:docMk/>
            <pc:sldMk cId="3554866888" sldId="1856"/>
            <ac:cxnSpMk id="63" creationId="{15193934-6A6E-47C3-BBB9-927A6F37B872}"/>
          </ac:cxnSpMkLst>
        </pc:cxnChg>
      </pc:sldChg>
      <pc:sldChg chg="del">
        <pc:chgData name="Eldert Grootenboer" userId="3fe8758b2c2b58d2" providerId="LiveId" clId="{23D6907B-A93B-4B68-AAB0-8812F8C2E7F2}" dt="2021-04-09T11:11:50.659" v="119" actId="47"/>
        <pc:sldMkLst>
          <pc:docMk/>
          <pc:sldMk cId="1208244892" sldId="1862"/>
        </pc:sldMkLst>
      </pc:sldChg>
      <pc:sldChg chg="mod modShow">
        <pc:chgData name="Eldert Grootenboer" userId="3fe8758b2c2b58d2" providerId="LiveId" clId="{23D6907B-A93B-4B68-AAB0-8812F8C2E7F2}" dt="2021-04-09T11:10:05.557" v="103" actId="729"/>
        <pc:sldMkLst>
          <pc:docMk/>
          <pc:sldMk cId="847906476" sldId="1863"/>
        </pc:sldMkLst>
      </pc:sldChg>
      <pc:sldChg chg="modTransition">
        <pc:chgData name="Eldert Grootenboer" userId="3fe8758b2c2b58d2" providerId="LiveId" clId="{23D6907B-A93B-4B68-AAB0-8812F8C2E7F2}" dt="2021-04-10T16:47:13.199" v="401"/>
        <pc:sldMkLst>
          <pc:docMk/>
          <pc:sldMk cId="377708338" sldId="1958"/>
        </pc:sldMkLst>
      </pc:sldChg>
      <pc:sldChg chg="addSp delSp modSp mod chgLayout">
        <pc:chgData name="Eldert Grootenboer" userId="3fe8758b2c2b58d2" providerId="LiveId" clId="{23D6907B-A93B-4B68-AAB0-8812F8C2E7F2}" dt="2021-04-10T19:50:21.607" v="455" actId="1076"/>
        <pc:sldMkLst>
          <pc:docMk/>
          <pc:sldMk cId="891752123" sldId="1997"/>
        </pc:sldMkLst>
        <pc:spChg chg="mod ord">
          <ac:chgData name="Eldert Grootenboer" userId="3fe8758b2c2b58d2" providerId="LiveId" clId="{23D6907B-A93B-4B68-AAB0-8812F8C2E7F2}" dt="2021-04-09T11:13:10.565" v="124" actId="6264"/>
          <ac:spMkLst>
            <pc:docMk/>
            <pc:sldMk cId="891752123" sldId="1997"/>
            <ac:spMk id="2" creationId="{EDF5E76B-98B8-4D90-8AEA-7411FE79CE78}"/>
          </ac:spMkLst>
        </pc:spChg>
        <pc:spChg chg="add del mod">
          <ac:chgData name="Eldert Grootenboer" userId="3fe8758b2c2b58d2" providerId="LiveId" clId="{23D6907B-A93B-4B68-AAB0-8812F8C2E7F2}" dt="2021-04-09T11:13:10.565" v="124" actId="6264"/>
          <ac:spMkLst>
            <pc:docMk/>
            <pc:sldMk cId="891752123" sldId="1997"/>
            <ac:spMk id="3" creationId="{1F7B563C-C865-4144-8DC7-D6EC661BCD38}"/>
          </ac:spMkLst>
        </pc:spChg>
        <pc:picChg chg="mod">
          <ac:chgData name="Eldert Grootenboer" userId="3fe8758b2c2b58d2" providerId="LiveId" clId="{23D6907B-A93B-4B68-AAB0-8812F8C2E7F2}" dt="2021-04-10T19:50:18.070" v="454" actId="1076"/>
          <ac:picMkLst>
            <pc:docMk/>
            <pc:sldMk cId="891752123" sldId="1997"/>
            <ac:picMk id="14" creationId="{17D8DC3E-938A-4B8E-9849-BB9EC563AC2D}"/>
          </ac:picMkLst>
        </pc:picChg>
        <pc:picChg chg="mod">
          <ac:chgData name="Eldert Grootenboer" userId="3fe8758b2c2b58d2" providerId="LiveId" clId="{23D6907B-A93B-4B68-AAB0-8812F8C2E7F2}" dt="2021-04-10T19:50:01.067" v="452" actId="1076"/>
          <ac:picMkLst>
            <pc:docMk/>
            <pc:sldMk cId="891752123" sldId="1997"/>
            <ac:picMk id="17" creationId="{0C413F6D-2B4F-4F91-A559-857AC1762A4D}"/>
          </ac:picMkLst>
        </pc:picChg>
        <pc:picChg chg="mod">
          <ac:chgData name="Eldert Grootenboer" userId="3fe8758b2c2b58d2" providerId="LiveId" clId="{23D6907B-A93B-4B68-AAB0-8812F8C2E7F2}" dt="2021-04-10T19:50:21.607" v="455" actId="1076"/>
          <ac:picMkLst>
            <pc:docMk/>
            <pc:sldMk cId="891752123" sldId="1997"/>
            <ac:picMk id="18" creationId="{CFB40FDA-39CD-4620-9C61-B9A00618B063}"/>
          </ac:picMkLst>
        </pc:picChg>
      </pc:sldChg>
      <pc:sldChg chg="del">
        <pc:chgData name="Eldert Grootenboer" userId="3fe8758b2c2b58d2" providerId="LiveId" clId="{23D6907B-A93B-4B68-AAB0-8812F8C2E7F2}" dt="2021-04-09T09:45:50.007" v="0" actId="47"/>
        <pc:sldMkLst>
          <pc:docMk/>
          <pc:sldMk cId="916303632" sldId="2009"/>
        </pc:sldMkLst>
      </pc:sldChg>
      <pc:sldChg chg="mod modShow">
        <pc:chgData name="Eldert Grootenboer" userId="3fe8758b2c2b58d2" providerId="LiveId" clId="{23D6907B-A93B-4B68-AAB0-8812F8C2E7F2}" dt="2021-04-09T11:10:05.557" v="103" actId="729"/>
        <pc:sldMkLst>
          <pc:docMk/>
          <pc:sldMk cId="1854621498" sldId="2111"/>
        </pc:sldMkLst>
      </pc:sldChg>
      <pc:sldChg chg="delSp modSp modAnim">
        <pc:chgData name="Eldert Grootenboer" userId="3fe8758b2c2b58d2" providerId="LiveId" clId="{23D6907B-A93B-4B68-AAB0-8812F8C2E7F2}" dt="2021-04-10T16:44:46.570" v="378"/>
        <pc:sldMkLst>
          <pc:docMk/>
          <pc:sldMk cId="1918093592" sldId="2457"/>
        </pc:sldMkLst>
        <pc:spChg chg="mod topLvl">
          <ac:chgData name="Eldert Grootenboer" userId="3fe8758b2c2b58d2" providerId="LiveId" clId="{23D6907B-A93B-4B68-AAB0-8812F8C2E7F2}" dt="2021-04-10T16:41:02.812" v="341" actId="165"/>
          <ac:spMkLst>
            <pc:docMk/>
            <pc:sldMk cId="1918093592" sldId="2457"/>
            <ac:spMk id="9" creationId="{6F8FB053-736E-43ED-A1F4-C55737F82CF2}"/>
          </ac:spMkLst>
        </pc:spChg>
        <pc:spChg chg="mod topLvl">
          <ac:chgData name="Eldert Grootenboer" userId="3fe8758b2c2b58d2" providerId="LiveId" clId="{23D6907B-A93B-4B68-AAB0-8812F8C2E7F2}" dt="2021-04-10T16:41:02.812" v="341" actId="165"/>
          <ac:spMkLst>
            <pc:docMk/>
            <pc:sldMk cId="1918093592" sldId="2457"/>
            <ac:spMk id="10" creationId="{77EAA099-CE3C-42FB-827F-37C57AEEBC36}"/>
          </ac:spMkLst>
        </pc:spChg>
        <pc:spChg chg="mod topLvl">
          <ac:chgData name="Eldert Grootenboer" userId="3fe8758b2c2b58d2" providerId="LiveId" clId="{23D6907B-A93B-4B68-AAB0-8812F8C2E7F2}" dt="2021-04-10T16:41:02.812" v="341" actId="165"/>
          <ac:spMkLst>
            <pc:docMk/>
            <pc:sldMk cId="1918093592" sldId="2457"/>
            <ac:spMk id="11" creationId="{8B389930-A5B3-404B-9E30-2BFEF7AC36E7}"/>
          </ac:spMkLst>
        </pc:spChg>
        <pc:spChg chg="mod topLvl">
          <ac:chgData name="Eldert Grootenboer" userId="3fe8758b2c2b58d2" providerId="LiveId" clId="{23D6907B-A93B-4B68-AAB0-8812F8C2E7F2}" dt="2021-04-10T16:41:02.812" v="341" actId="165"/>
          <ac:spMkLst>
            <pc:docMk/>
            <pc:sldMk cId="1918093592" sldId="2457"/>
            <ac:spMk id="12" creationId="{D10E637A-BAA4-4D2B-B179-EAA3639A5861}"/>
          </ac:spMkLst>
        </pc:spChg>
        <pc:spChg chg="mod topLvl">
          <ac:chgData name="Eldert Grootenboer" userId="3fe8758b2c2b58d2" providerId="LiveId" clId="{23D6907B-A93B-4B68-AAB0-8812F8C2E7F2}" dt="2021-04-10T16:41:33.497" v="345" actId="165"/>
          <ac:spMkLst>
            <pc:docMk/>
            <pc:sldMk cId="1918093592" sldId="2457"/>
            <ac:spMk id="13" creationId="{05BAF4FF-99D5-4433-B129-92B257B2CABA}"/>
          </ac:spMkLst>
        </pc:spChg>
        <pc:spChg chg="mod topLvl">
          <ac:chgData name="Eldert Grootenboer" userId="3fe8758b2c2b58d2" providerId="LiveId" clId="{23D6907B-A93B-4B68-AAB0-8812F8C2E7F2}" dt="2021-04-10T16:41:33.497" v="345" actId="165"/>
          <ac:spMkLst>
            <pc:docMk/>
            <pc:sldMk cId="1918093592" sldId="2457"/>
            <ac:spMk id="14" creationId="{428A1D24-20BB-4F5F-8691-39EF4EABAAA2}"/>
          </ac:spMkLst>
        </pc:spChg>
        <pc:spChg chg="mod topLvl">
          <ac:chgData name="Eldert Grootenboer" userId="3fe8758b2c2b58d2" providerId="LiveId" clId="{23D6907B-A93B-4B68-AAB0-8812F8C2E7F2}" dt="2021-04-10T16:41:33.497" v="345" actId="165"/>
          <ac:spMkLst>
            <pc:docMk/>
            <pc:sldMk cId="1918093592" sldId="2457"/>
            <ac:spMk id="15" creationId="{E891416B-4546-457D-AC4E-432C7D3104AE}"/>
          </ac:spMkLst>
        </pc:spChg>
        <pc:spChg chg="mod topLvl">
          <ac:chgData name="Eldert Grootenboer" userId="3fe8758b2c2b58d2" providerId="LiveId" clId="{23D6907B-A93B-4B68-AAB0-8812F8C2E7F2}" dt="2021-04-10T16:41:33.497" v="345" actId="165"/>
          <ac:spMkLst>
            <pc:docMk/>
            <pc:sldMk cId="1918093592" sldId="2457"/>
            <ac:spMk id="16" creationId="{EAFC0157-E33A-4BDC-87DE-0959361A17C6}"/>
          </ac:spMkLst>
        </pc:spChg>
        <pc:spChg chg="mod topLvl">
          <ac:chgData name="Eldert Grootenboer" userId="3fe8758b2c2b58d2" providerId="LiveId" clId="{23D6907B-A93B-4B68-AAB0-8812F8C2E7F2}" dt="2021-04-10T16:40:47.976" v="340" actId="165"/>
          <ac:spMkLst>
            <pc:docMk/>
            <pc:sldMk cId="1918093592" sldId="2457"/>
            <ac:spMk id="22" creationId="{5526B0F4-1BAC-46F1-B5FC-236AB85FE59E}"/>
          </ac:spMkLst>
        </pc:spChg>
        <pc:spChg chg="mod topLvl">
          <ac:chgData name="Eldert Grootenboer" userId="3fe8758b2c2b58d2" providerId="LiveId" clId="{23D6907B-A93B-4B68-AAB0-8812F8C2E7F2}" dt="2021-04-10T16:40:47.976" v="340" actId="165"/>
          <ac:spMkLst>
            <pc:docMk/>
            <pc:sldMk cId="1918093592" sldId="2457"/>
            <ac:spMk id="23" creationId="{E9788904-F4BB-49BA-A192-9CCB9F4C9DD3}"/>
          </ac:spMkLst>
        </pc:spChg>
        <pc:spChg chg="mod topLvl">
          <ac:chgData name="Eldert Grootenboer" userId="3fe8758b2c2b58d2" providerId="LiveId" clId="{23D6907B-A93B-4B68-AAB0-8812F8C2E7F2}" dt="2021-04-10T16:40:47.976" v="340" actId="165"/>
          <ac:spMkLst>
            <pc:docMk/>
            <pc:sldMk cId="1918093592" sldId="2457"/>
            <ac:spMk id="24" creationId="{DD9CC73A-BC67-4324-8C90-61558E531EF5}"/>
          </ac:spMkLst>
        </pc:spChg>
        <pc:spChg chg="mod topLvl">
          <ac:chgData name="Eldert Grootenboer" userId="3fe8758b2c2b58d2" providerId="LiveId" clId="{23D6907B-A93B-4B68-AAB0-8812F8C2E7F2}" dt="2021-04-10T16:40:47.976" v="340" actId="165"/>
          <ac:spMkLst>
            <pc:docMk/>
            <pc:sldMk cId="1918093592" sldId="2457"/>
            <ac:spMk id="26" creationId="{6D119B24-D58F-4654-B577-9A324BBCB382}"/>
          </ac:spMkLst>
        </pc:spChg>
        <pc:spChg chg="mod topLvl">
          <ac:chgData name="Eldert Grootenboer" userId="3fe8758b2c2b58d2" providerId="LiveId" clId="{23D6907B-A93B-4B68-AAB0-8812F8C2E7F2}" dt="2021-04-10T16:40:47.976" v="340" actId="165"/>
          <ac:spMkLst>
            <pc:docMk/>
            <pc:sldMk cId="1918093592" sldId="2457"/>
            <ac:spMk id="27" creationId="{4DBC139F-40C0-4573-A355-E0E9E9828911}"/>
          </ac:spMkLst>
        </pc:spChg>
        <pc:spChg chg="mod topLvl">
          <ac:chgData name="Eldert Grootenboer" userId="3fe8758b2c2b58d2" providerId="LiveId" clId="{23D6907B-A93B-4B68-AAB0-8812F8C2E7F2}" dt="2021-04-10T16:40:47.976" v="340" actId="165"/>
          <ac:spMkLst>
            <pc:docMk/>
            <pc:sldMk cId="1918093592" sldId="2457"/>
            <ac:spMk id="28" creationId="{8E989B97-993B-4BE1-A4A8-D61430E761C2}"/>
          </ac:spMkLst>
        </pc:spChg>
        <pc:spChg chg="mod topLvl">
          <ac:chgData name="Eldert Grootenboer" userId="3fe8758b2c2b58d2" providerId="LiveId" clId="{23D6907B-A93B-4B68-AAB0-8812F8C2E7F2}" dt="2021-04-10T16:40:47.976" v="340" actId="165"/>
          <ac:spMkLst>
            <pc:docMk/>
            <pc:sldMk cId="1918093592" sldId="2457"/>
            <ac:spMk id="32" creationId="{56AF6BB8-2B96-4E96-A02C-8C89D0D7B7A2}"/>
          </ac:spMkLst>
        </pc:spChg>
        <pc:spChg chg="mod topLvl">
          <ac:chgData name="Eldert Grootenboer" userId="3fe8758b2c2b58d2" providerId="LiveId" clId="{23D6907B-A93B-4B68-AAB0-8812F8C2E7F2}" dt="2021-04-10T16:40:47.976" v="340" actId="165"/>
          <ac:spMkLst>
            <pc:docMk/>
            <pc:sldMk cId="1918093592" sldId="2457"/>
            <ac:spMk id="33" creationId="{DCE1F948-EC35-4EA3-B698-1473F04999DB}"/>
          </ac:spMkLst>
        </pc:spChg>
        <pc:spChg chg="mod topLvl">
          <ac:chgData name="Eldert Grootenboer" userId="3fe8758b2c2b58d2" providerId="LiveId" clId="{23D6907B-A93B-4B68-AAB0-8812F8C2E7F2}" dt="2021-04-10T16:40:47.976" v="340" actId="165"/>
          <ac:spMkLst>
            <pc:docMk/>
            <pc:sldMk cId="1918093592" sldId="2457"/>
            <ac:spMk id="35" creationId="{9D0EFFDC-06F8-4D72-8DC8-5804448E2208}"/>
          </ac:spMkLst>
        </pc:spChg>
        <pc:spChg chg="mod topLvl">
          <ac:chgData name="Eldert Grootenboer" userId="3fe8758b2c2b58d2" providerId="LiveId" clId="{23D6907B-A93B-4B68-AAB0-8812F8C2E7F2}" dt="2021-04-10T16:40:47.976" v="340" actId="165"/>
          <ac:spMkLst>
            <pc:docMk/>
            <pc:sldMk cId="1918093592" sldId="2457"/>
            <ac:spMk id="36" creationId="{D038B65F-D4DF-463F-BC6A-02D2F5F47EDA}"/>
          </ac:spMkLst>
        </pc:spChg>
        <pc:spChg chg="mod topLvl">
          <ac:chgData name="Eldert Grootenboer" userId="3fe8758b2c2b58d2" providerId="LiveId" clId="{23D6907B-A93B-4B68-AAB0-8812F8C2E7F2}" dt="2021-04-10T16:40:47.976" v="340" actId="165"/>
          <ac:spMkLst>
            <pc:docMk/>
            <pc:sldMk cId="1918093592" sldId="2457"/>
            <ac:spMk id="38" creationId="{AD3EE9E7-4323-45F9-B92C-C1114D3D8AE4}"/>
          </ac:spMkLst>
        </pc:spChg>
        <pc:spChg chg="mod topLvl">
          <ac:chgData name="Eldert Grootenboer" userId="3fe8758b2c2b58d2" providerId="LiveId" clId="{23D6907B-A93B-4B68-AAB0-8812F8C2E7F2}" dt="2021-04-10T16:40:47.976" v="340" actId="165"/>
          <ac:spMkLst>
            <pc:docMk/>
            <pc:sldMk cId="1918093592" sldId="2457"/>
            <ac:spMk id="40" creationId="{9A93BD02-669C-4352-B9C4-64E206126ABB}"/>
          </ac:spMkLst>
        </pc:spChg>
        <pc:grpChg chg="del">
          <ac:chgData name="Eldert Grootenboer" userId="3fe8758b2c2b58d2" providerId="LiveId" clId="{23D6907B-A93B-4B68-AAB0-8812F8C2E7F2}" dt="2021-04-10T16:41:33.497" v="345" actId="165"/>
          <ac:grpSpMkLst>
            <pc:docMk/>
            <pc:sldMk cId="1918093592" sldId="2457"/>
            <ac:grpSpMk id="2" creationId="{471AC781-FA55-416F-8185-151A9F3A7FDD}"/>
          </ac:grpSpMkLst>
        </pc:grpChg>
        <pc:grpChg chg="del">
          <ac:chgData name="Eldert Grootenboer" userId="3fe8758b2c2b58d2" providerId="LiveId" clId="{23D6907B-A93B-4B68-AAB0-8812F8C2E7F2}" dt="2021-04-10T16:41:02.812" v="341" actId="165"/>
          <ac:grpSpMkLst>
            <pc:docMk/>
            <pc:sldMk cId="1918093592" sldId="2457"/>
            <ac:grpSpMk id="3" creationId="{AA5985A2-194B-4480-A818-D648376A2599}"/>
          </ac:grpSpMkLst>
        </pc:grpChg>
        <pc:grpChg chg="del">
          <ac:chgData name="Eldert Grootenboer" userId="3fe8758b2c2b58d2" providerId="LiveId" clId="{23D6907B-A93B-4B68-AAB0-8812F8C2E7F2}" dt="2021-04-10T16:40:47.976" v="340" actId="165"/>
          <ac:grpSpMkLst>
            <pc:docMk/>
            <pc:sldMk cId="1918093592" sldId="2457"/>
            <ac:grpSpMk id="5" creationId="{2EBECDCF-25D8-451D-A305-D4C446357A9B}"/>
          </ac:grpSpMkLst>
        </pc:grpChg>
        <pc:picChg chg="mod topLvl">
          <ac:chgData name="Eldert Grootenboer" userId="3fe8758b2c2b58d2" providerId="LiveId" clId="{23D6907B-A93B-4B68-AAB0-8812F8C2E7F2}" dt="2021-04-10T16:40:47.976" v="340" actId="165"/>
          <ac:picMkLst>
            <pc:docMk/>
            <pc:sldMk cId="1918093592" sldId="2457"/>
            <ac:picMk id="4" creationId="{98FF5916-2785-436B-B05A-DF118CEABDAD}"/>
          </ac:picMkLst>
        </pc:picChg>
        <pc:cxnChg chg="mod topLvl">
          <ac:chgData name="Eldert Grootenboer" userId="3fe8758b2c2b58d2" providerId="LiveId" clId="{23D6907B-A93B-4B68-AAB0-8812F8C2E7F2}" dt="2021-04-10T16:41:33.497" v="345" actId="165"/>
          <ac:cxnSpMkLst>
            <pc:docMk/>
            <pc:sldMk cId="1918093592" sldId="2457"/>
            <ac:cxnSpMk id="17" creationId="{48DC68DF-6D51-490B-9505-A2FC7F078D22}"/>
          </ac:cxnSpMkLst>
        </pc:cxnChg>
        <pc:cxnChg chg="mod topLvl">
          <ac:chgData name="Eldert Grootenboer" userId="3fe8758b2c2b58d2" providerId="LiveId" clId="{23D6907B-A93B-4B68-AAB0-8812F8C2E7F2}" dt="2021-04-10T16:41:33.497" v="345" actId="165"/>
          <ac:cxnSpMkLst>
            <pc:docMk/>
            <pc:sldMk cId="1918093592" sldId="2457"/>
            <ac:cxnSpMk id="18" creationId="{ECE23BEE-622B-46F8-8456-0E62F3937928}"/>
          </ac:cxnSpMkLst>
        </pc:cxnChg>
        <pc:cxnChg chg="mod topLvl">
          <ac:chgData name="Eldert Grootenboer" userId="3fe8758b2c2b58d2" providerId="LiveId" clId="{23D6907B-A93B-4B68-AAB0-8812F8C2E7F2}" dt="2021-04-10T16:41:33.497" v="345" actId="165"/>
          <ac:cxnSpMkLst>
            <pc:docMk/>
            <pc:sldMk cId="1918093592" sldId="2457"/>
            <ac:cxnSpMk id="19" creationId="{4D6E45AB-1890-4581-A1BB-19077A0BF7ED}"/>
          </ac:cxnSpMkLst>
        </pc:cxnChg>
      </pc:sldChg>
      <pc:sldChg chg="delSp modSp modAnim">
        <pc:chgData name="Eldert Grootenboer" userId="3fe8758b2c2b58d2" providerId="LiveId" clId="{23D6907B-A93B-4B68-AAB0-8812F8C2E7F2}" dt="2021-04-10T16:45:38.613" v="389"/>
        <pc:sldMkLst>
          <pc:docMk/>
          <pc:sldMk cId="2967473718" sldId="2458"/>
        </pc:sldMkLst>
        <pc:spChg chg="mod topLvl">
          <ac:chgData name="Eldert Grootenboer" userId="3fe8758b2c2b58d2" providerId="LiveId" clId="{23D6907B-A93B-4B68-AAB0-8812F8C2E7F2}" dt="2021-04-10T16:42:53.876" v="362" actId="165"/>
          <ac:spMkLst>
            <pc:docMk/>
            <pc:sldMk cId="2967473718" sldId="2458"/>
            <ac:spMk id="9" creationId="{6F8FB053-736E-43ED-A1F4-C55737F82CF2}"/>
          </ac:spMkLst>
        </pc:spChg>
        <pc:spChg chg="mod topLvl">
          <ac:chgData name="Eldert Grootenboer" userId="3fe8758b2c2b58d2" providerId="LiveId" clId="{23D6907B-A93B-4B68-AAB0-8812F8C2E7F2}" dt="2021-04-10T16:42:53.876" v="362" actId="165"/>
          <ac:spMkLst>
            <pc:docMk/>
            <pc:sldMk cId="2967473718" sldId="2458"/>
            <ac:spMk id="10" creationId="{77EAA099-CE3C-42FB-827F-37C57AEEBC36}"/>
          </ac:spMkLst>
        </pc:spChg>
        <pc:spChg chg="mod topLvl">
          <ac:chgData name="Eldert Grootenboer" userId="3fe8758b2c2b58d2" providerId="LiveId" clId="{23D6907B-A93B-4B68-AAB0-8812F8C2E7F2}" dt="2021-04-10T16:42:53.876" v="362" actId="165"/>
          <ac:spMkLst>
            <pc:docMk/>
            <pc:sldMk cId="2967473718" sldId="2458"/>
            <ac:spMk id="11" creationId="{8B389930-A5B3-404B-9E30-2BFEF7AC36E7}"/>
          </ac:spMkLst>
        </pc:spChg>
        <pc:spChg chg="mod topLvl">
          <ac:chgData name="Eldert Grootenboer" userId="3fe8758b2c2b58d2" providerId="LiveId" clId="{23D6907B-A93B-4B68-AAB0-8812F8C2E7F2}" dt="2021-04-10T16:42:53.876" v="362" actId="165"/>
          <ac:spMkLst>
            <pc:docMk/>
            <pc:sldMk cId="2967473718" sldId="2458"/>
            <ac:spMk id="12" creationId="{D10E637A-BAA4-4D2B-B179-EAA3639A5861}"/>
          </ac:spMkLst>
        </pc:spChg>
        <pc:spChg chg="mod topLvl">
          <ac:chgData name="Eldert Grootenboer" userId="3fe8758b2c2b58d2" providerId="LiveId" clId="{23D6907B-A93B-4B68-AAB0-8812F8C2E7F2}" dt="2021-04-10T16:42:48.095" v="361" actId="165"/>
          <ac:spMkLst>
            <pc:docMk/>
            <pc:sldMk cId="2967473718" sldId="2458"/>
            <ac:spMk id="13" creationId="{05BAF4FF-99D5-4433-B129-92B257B2CABA}"/>
          </ac:spMkLst>
        </pc:spChg>
        <pc:spChg chg="mod topLvl">
          <ac:chgData name="Eldert Grootenboer" userId="3fe8758b2c2b58d2" providerId="LiveId" clId="{23D6907B-A93B-4B68-AAB0-8812F8C2E7F2}" dt="2021-04-10T16:42:48.095" v="361" actId="165"/>
          <ac:spMkLst>
            <pc:docMk/>
            <pc:sldMk cId="2967473718" sldId="2458"/>
            <ac:spMk id="14" creationId="{428A1D24-20BB-4F5F-8691-39EF4EABAAA2}"/>
          </ac:spMkLst>
        </pc:spChg>
        <pc:spChg chg="mod topLvl">
          <ac:chgData name="Eldert Grootenboer" userId="3fe8758b2c2b58d2" providerId="LiveId" clId="{23D6907B-A93B-4B68-AAB0-8812F8C2E7F2}" dt="2021-04-10T16:42:48.095" v="361" actId="165"/>
          <ac:spMkLst>
            <pc:docMk/>
            <pc:sldMk cId="2967473718" sldId="2458"/>
            <ac:spMk id="15" creationId="{E891416B-4546-457D-AC4E-432C7D3104AE}"/>
          </ac:spMkLst>
        </pc:spChg>
        <pc:spChg chg="mod topLvl">
          <ac:chgData name="Eldert Grootenboer" userId="3fe8758b2c2b58d2" providerId="LiveId" clId="{23D6907B-A93B-4B68-AAB0-8812F8C2E7F2}" dt="2021-04-10T16:42:48.095" v="361" actId="165"/>
          <ac:spMkLst>
            <pc:docMk/>
            <pc:sldMk cId="2967473718" sldId="2458"/>
            <ac:spMk id="16" creationId="{EAFC0157-E33A-4BDC-87DE-0959361A17C6}"/>
          </ac:spMkLst>
        </pc:spChg>
        <pc:spChg chg="mod topLvl">
          <ac:chgData name="Eldert Grootenboer" userId="3fe8758b2c2b58d2" providerId="LiveId" clId="{23D6907B-A93B-4B68-AAB0-8812F8C2E7F2}" dt="2021-04-10T16:42:44.615" v="360" actId="165"/>
          <ac:spMkLst>
            <pc:docMk/>
            <pc:sldMk cId="2967473718" sldId="2458"/>
            <ac:spMk id="29" creationId="{650A71BA-D136-4487-83FB-430FB5EB15B4}"/>
          </ac:spMkLst>
        </pc:spChg>
        <pc:spChg chg="mod topLvl">
          <ac:chgData name="Eldert Grootenboer" userId="3fe8758b2c2b58d2" providerId="LiveId" clId="{23D6907B-A93B-4B68-AAB0-8812F8C2E7F2}" dt="2021-04-10T16:42:44.615" v="360" actId="165"/>
          <ac:spMkLst>
            <pc:docMk/>
            <pc:sldMk cId="2967473718" sldId="2458"/>
            <ac:spMk id="30" creationId="{2EF6453E-F761-40DE-80D1-D3CF8896B389}"/>
          </ac:spMkLst>
        </pc:spChg>
        <pc:spChg chg="mod topLvl">
          <ac:chgData name="Eldert Grootenboer" userId="3fe8758b2c2b58d2" providerId="LiveId" clId="{23D6907B-A93B-4B68-AAB0-8812F8C2E7F2}" dt="2021-04-10T16:42:44.615" v="360" actId="165"/>
          <ac:spMkLst>
            <pc:docMk/>
            <pc:sldMk cId="2967473718" sldId="2458"/>
            <ac:spMk id="31" creationId="{239EA0C6-880C-4FB4-BC6F-C40757A087C9}"/>
          </ac:spMkLst>
        </pc:spChg>
        <pc:spChg chg="mod topLvl">
          <ac:chgData name="Eldert Grootenboer" userId="3fe8758b2c2b58d2" providerId="LiveId" clId="{23D6907B-A93B-4B68-AAB0-8812F8C2E7F2}" dt="2021-04-10T16:42:44.615" v="360" actId="165"/>
          <ac:spMkLst>
            <pc:docMk/>
            <pc:sldMk cId="2967473718" sldId="2458"/>
            <ac:spMk id="34" creationId="{89532062-AEF0-4214-95A4-AD7573449D90}"/>
          </ac:spMkLst>
        </pc:spChg>
        <pc:spChg chg="mod topLvl">
          <ac:chgData name="Eldert Grootenboer" userId="3fe8758b2c2b58d2" providerId="LiveId" clId="{23D6907B-A93B-4B68-AAB0-8812F8C2E7F2}" dt="2021-04-10T16:42:44.615" v="360" actId="165"/>
          <ac:spMkLst>
            <pc:docMk/>
            <pc:sldMk cId="2967473718" sldId="2458"/>
            <ac:spMk id="37" creationId="{92D55B28-3768-406F-B50A-2DC6B6115F21}"/>
          </ac:spMkLst>
        </pc:spChg>
        <pc:grpChg chg="del">
          <ac:chgData name="Eldert Grootenboer" userId="3fe8758b2c2b58d2" providerId="LiveId" clId="{23D6907B-A93B-4B68-AAB0-8812F8C2E7F2}" dt="2021-04-10T16:42:44.615" v="360" actId="165"/>
          <ac:grpSpMkLst>
            <pc:docMk/>
            <pc:sldMk cId="2967473718" sldId="2458"/>
            <ac:grpSpMk id="2" creationId="{42D6FCA8-B65D-487F-A367-10410DD01B04}"/>
          </ac:grpSpMkLst>
        </pc:grpChg>
        <pc:grpChg chg="del">
          <ac:chgData name="Eldert Grootenboer" userId="3fe8758b2c2b58d2" providerId="LiveId" clId="{23D6907B-A93B-4B68-AAB0-8812F8C2E7F2}" dt="2021-04-10T16:42:48.095" v="361" actId="165"/>
          <ac:grpSpMkLst>
            <pc:docMk/>
            <pc:sldMk cId="2967473718" sldId="2458"/>
            <ac:grpSpMk id="3" creationId="{78AE4540-1B33-4D12-AD22-B22ACFCDAEFD}"/>
          </ac:grpSpMkLst>
        </pc:grpChg>
        <pc:grpChg chg="del">
          <ac:chgData name="Eldert Grootenboer" userId="3fe8758b2c2b58d2" providerId="LiveId" clId="{23D6907B-A93B-4B68-AAB0-8812F8C2E7F2}" dt="2021-04-10T16:42:53.876" v="362" actId="165"/>
          <ac:grpSpMkLst>
            <pc:docMk/>
            <pc:sldMk cId="2967473718" sldId="2458"/>
            <ac:grpSpMk id="4" creationId="{9BA49D26-621A-4853-9131-DB1A4CF2918F}"/>
          </ac:grpSpMkLst>
        </pc:grpChg>
        <pc:cxnChg chg="mod topLvl">
          <ac:chgData name="Eldert Grootenboer" userId="3fe8758b2c2b58d2" providerId="LiveId" clId="{23D6907B-A93B-4B68-AAB0-8812F8C2E7F2}" dt="2021-04-10T16:42:48.095" v="361" actId="165"/>
          <ac:cxnSpMkLst>
            <pc:docMk/>
            <pc:sldMk cId="2967473718" sldId="2458"/>
            <ac:cxnSpMk id="17" creationId="{48DC68DF-6D51-490B-9505-A2FC7F078D22}"/>
          </ac:cxnSpMkLst>
        </pc:cxnChg>
        <pc:cxnChg chg="mod topLvl">
          <ac:chgData name="Eldert Grootenboer" userId="3fe8758b2c2b58d2" providerId="LiveId" clId="{23D6907B-A93B-4B68-AAB0-8812F8C2E7F2}" dt="2021-04-10T16:42:48.095" v="361" actId="165"/>
          <ac:cxnSpMkLst>
            <pc:docMk/>
            <pc:sldMk cId="2967473718" sldId="2458"/>
            <ac:cxnSpMk id="18" creationId="{ECE23BEE-622B-46F8-8456-0E62F3937928}"/>
          </ac:cxnSpMkLst>
        </pc:cxnChg>
        <pc:cxnChg chg="mod topLvl">
          <ac:chgData name="Eldert Grootenboer" userId="3fe8758b2c2b58d2" providerId="LiveId" clId="{23D6907B-A93B-4B68-AAB0-8812F8C2E7F2}" dt="2021-04-10T16:42:48.095" v="361" actId="165"/>
          <ac:cxnSpMkLst>
            <pc:docMk/>
            <pc:sldMk cId="2967473718" sldId="2458"/>
            <ac:cxnSpMk id="19" creationId="{4D6E45AB-1890-4581-A1BB-19077A0BF7ED}"/>
          </ac:cxnSpMkLst>
        </pc:cxnChg>
      </pc:sldChg>
      <pc:sldChg chg="delSp modSp mod modAnim modShow">
        <pc:chgData name="Eldert Grootenboer" userId="3fe8758b2c2b58d2" providerId="LiveId" clId="{23D6907B-A93B-4B68-AAB0-8812F8C2E7F2}" dt="2021-04-14T07:35:14.340" v="456" actId="729"/>
        <pc:sldMkLst>
          <pc:docMk/>
          <pc:sldMk cId="4005184806" sldId="2459"/>
        </pc:sldMkLst>
        <pc:spChg chg="mod">
          <ac:chgData name="Eldert Grootenboer" userId="3fe8758b2c2b58d2" providerId="LiveId" clId="{23D6907B-A93B-4B68-AAB0-8812F8C2E7F2}" dt="2021-04-10T19:39:58.352" v="403" actId="1076"/>
          <ac:spMkLst>
            <pc:docMk/>
            <pc:sldMk cId="4005184806" sldId="2459"/>
            <ac:spMk id="13" creationId="{116F5D3C-DB21-41D5-8B37-4DE1EA4E7155}"/>
          </ac:spMkLst>
        </pc:spChg>
        <pc:spChg chg="mod">
          <ac:chgData name="Eldert Grootenboer" userId="3fe8758b2c2b58d2" providerId="LiveId" clId="{23D6907B-A93B-4B68-AAB0-8812F8C2E7F2}" dt="2021-04-10T19:39:58.352" v="403" actId="1076"/>
          <ac:spMkLst>
            <pc:docMk/>
            <pc:sldMk cId="4005184806" sldId="2459"/>
            <ac:spMk id="24" creationId="{8028DC12-B5CB-430F-ADA3-7F348E462649}"/>
          </ac:spMkLst>
        </pc:spChg>
        <pc:spChg chg="mod">
          <ac:chgData name="Eldert Grootenboer" userId="3fe8758b2c2b58d2" providerId="LiveId" clId="{23D6907B-A93B-4B68-AAB0-8812F8C2E7F2}" dt="2021-04-10T19:39:58.352" v="403" actId="1076"/>
          <ac:spMkLst>
            <pc:docMk/>
            <pc:sldMk cId="4005184806" sldId="2459"/>
            <ac:spMk id="25" creationId="{8FB9FE83-B11C-4D5F-89AF-BAD708AA6697}"/>
          </ac:spMkLst>
        </pc:spChg>
        <pc:spChg chg="mod">
          <ac:chgData name="Eldert Grootenboer" userId="3fe8758b2c2b58d2" providerId="LiveId" clId="{23D6907B-A93B-4B68-AAB0-8812F8C2E7F2}" dt="2021-04-10T19:39:58.352" v="403" actId="1076"/>
          <ac:spMkLst>
            <pc:docMk/>
            <pc:sldMk cId="4005184806" sldId="2459"/>
            <ac:spMk id="29" creationId="{FC5A9C5D-5723-4993-8F2D-FAAFC4929765}"/>
          </ac:spMkLst>
        </pc:spChg>
        <pc:spChg chg="mod">
          <ac:chgData name="Eldert Grootenboer" userId="3fe8758b2c2b58d2" providerId="LiveId" clId="{23D6907B-A93B-4B68-AAB0-8812F8C2E7F2}" dt="2021-04-10T19:39:58.352" v="403" actId="1076"/>
          <ac:spMkLst>
            <pc:docMk/>
            <pc:sldMk cId="4005184806" sldId="2459"/>
            <ac:spMk id="30" creationId="{49EFC86D-8CD4-4D85-9326-28DD0A6DFA3B}"/>
          </ac:spMkLst>
        </pc:spChg>
        <pc:spChg chg="mod">
          <ac:chgData name="Eldert Grootenboer" userId="3fe8758b2c2b58d2" providerId="LiveId" clId="{23D6907B-A93B-4B68-AAB0-8812F8C2E7F2}" dt="2021-04-10T19:39:58.352" v="403" actId="1076"/>
          <ac:spMkLst>
            <pc:docMk/>
            <pc:sldMk cId="4005184806" sldId="2459"/>
            <ac:spMk id="32" creationId="{AD35D96A-3FA8-4AA6-A223-2A1769D6E67B}"/>
          </ac:spMkLst>
        </pc:spChg>
        <pc:spChg chg="mod">
          <ac:chgData name="Eldert Grootenboer" userId="3fe8758b2c2b58d2" providerId="LiveId" clId="{23D6907B-A93B-4B68-AAB0-8812F8C2E7F2}" dt="2021-04-10T19:39:58.352" v="403" actId="1076"/>
          <ac:spMkLst>
            <pc:docMk/>
            <pc:sldMk cId="4005184806" sldId="2459"/>
            <ac:spMk id="34" creationId="{9B6E6DFB-F074-4A92-B175-4039BF818502}"/>
          </ac:spMkLst>
        </pc:spChg>
        <pc:spChg chg="mod">
          <ac:chgData name="Eldert Grootenboer" userId="3fe8758b2c2b58d2" providerId="LiveId" clId="{23D6907B-A93B-4B68-AAB0-8812F8C2E7F2}" dt="2021-04-10T19:39:58.352" v="403" actId="1076"/>
          <ac:spMkLst>
            <pc:docMk/>
            <pc:sldMk cId="4005184806" sldId="2459"/>
            <ac:spMk id="42" creationId="{E4260713-E9C8-4497-9003-518B42058080}"/>
          </ac:spMkLst>
        </pc:spChg>
        <pc:grpChg chg="mod">
          <ac:chgData name="Eldert Grootenboer" userId="3fe8758b2c2b58d2" providerId="LiveId" clId="{23D6907B-A93B-4B68-AAB0-8812F8C2E7F2}" dt="2021-04-10T19:39:58.352" v="403" actId="1076"/>
          <ac:grpSpMkLst>
            <pc:docMk/>
            <pc:sldMk cId="4005184806" sldId="2459"/>
            <ac:grpSpMk id="2" creationId="{511C3446-0491-442B-822E-578061A430D6}"/>
          </ac:grpSpMkLst>
        </pc:grpChg>
        <pc:grpChg chg="mod">
          <ac:chgData name="Eldert Grootenboer" userId="3fe8758b2c2b58d2" providerId="LiveId" clId="{23D6907B-A93B-4B68-AAB0-8812F8C2E7F2}" dt="2021-04-10T19:39:58.352" v="403" actId="1076"/>
          <ac:grpSpMkLst>
            <pc:docMk/>
            <pc:sldMk cId="4005184806" sldId="2459"/>
            <ac:grpSpMk id="7" creationId="{BC6C663F-789F-4188-BA9D-36377C338FD1}"/>
          </ac:grpSpMkLst>
        </pc:grpChg>
        <pc:grpChg chg="mod">
          <ac:chgData name="Eldert Grootenboer" userId="3fe8758b2c2b58d2" providerId="LiveId" clId="{23D6907B-A93B-4B68-AAB0-8812F8C2E7F2}" dt="2021-04-10T19:39:58.352" v="403" actId="1076"/>
          <ac:grpSpMkLst>
            <pc:docMk/>
            <pc:sldMk cId="4005184806" sldId="2459"/>
            <ac:grpSpMk id="12" creationId="{3CD4BE45-861F-4EBD-8D86-3476C6039B68}"/>
          </ac:grpSpMkLst>
        </pc:grpChg>
        <pc:grpChg chg="mod">
          <ac:chgData name="Eldert Grootenboer" userId="3fe8758b2c2b58d2" providerId="LiveId" clId="{23D6907B-A93B-4B68-AAB0-8812F8C2E7F2}" dt="2021-04-10T19:39:58.352" v="403" actId="1076"/>
          <ac:grpSpMkLst>
            <pc:docMk/>
            <pc:sldMk cId="4005184806" sldId="2459"/>
            <ac:grpSpMk id="15" creationId="{C29F08BD-D535-4B4D-A5AF-0B4B728F97B5}"/>
          </ac:grpSpMkLst>
        </pc:grpChg>
        <pc:grpChg chg="mod">
          <ac:chgData name="Eldert Grootenboer" userId="3fe8758b2c2b58d2" providerId="LiveId" clId="{23D6907B-A93B-4B68-AAB0-8812F8C2E7F2}" dt="2021-04-10T19:39:58.352" v="403" actId="1076"/>
          <ac:grpSpMkLst>
            <pc:docMk/>
            <pc:sldMk cId="4005184806" sldId="2459"/>
            <ac:grpSpMk id="35" creationId="{FB830DFA-7628-4268-AC48-BF44F7259DDD}"/>
          </ac:grpSpMkLst>
        </pc:grpChg>
        <pc:grpChg chg="del">
          <ac:chgData name="Eldert Grootenboer" userId="3fe8758b2c2b58d2" providerId="LiveId" clId="{23D6907B-A93B-4B68-AAB0-8812F8C2E7F2}" dt="2021-04-10T19:39:47.224" v="402" actId="478"/>
          <ac:grpSpMkLst>
            <pc:docMk/>
            <pc:sldMk cId="4005184806" sldId="2459"/>
            <ac:grpSpMk id="36" creationId="{8C2C9888-5132-474F-941C-E2FEBBA5BBCE}"/>
          </ac:grpSpMkLst>
        </pc:grpChg>
      </pc:sldChg>
      <pc:sldChg chg="mod modShow">
        <pc:chgData name="Eldert Grootenboer" userId="3fe8758b2c2b58d2" providerId="LiveId" clId="{23D6907B-A93B-4B68-AAB0-8812F8C2E7F2}" dt="2021-04-09T11:10:05.557" v="103" actId="729"/>
        <pc:sldMkLst>
          <pc:docMk/>
          <pc:sldMk cId="2351338424" sldId="2491"/>
        </pc:sldMkLst>
      </pc:sldChg>
      <pc:sldChg chg="mod modShow">
        <pc:chgData name="Eldert Grootenboer" userId="3fe8758b2c2b58d2" providerId="LiveId" clId="{23D6907B-A93B-4B68-AAB0-8812F8C2E7F2}" dt="2021-04-09T11:10:05.557" v="103" actId="729"/>
        <pc:sldMkLst>
          <pc:docMk/>
          <pc:sldMk cId="2120630816" sldId="2492"/>
        </pc:sldMkLst>
      </pc:sldChg>
      <pc:sldChg chg="modSp mod">
        <pc:chgData name="Eldert Grootenboer" userId="3fe8758b2c2b58d2" providerId="LiveId" clId="{23D6907B-A93B-4B68-AAB0-8812F8C2E7F2}" dt="2021-04-14T09:01:33.655" v="460" actId="20577"/>
        <pc:sldMkLst>
          <pc:docMk/>
          <pc:sldMk cId="1872273559" sldId="2076137177"/>
        </pc:sldMkLst>
        <pc:spChg chg="mod">
          <ac:chgData name="Eldert Grootenboer" userId="3fe8758b2c2b58d2" providerId="LiveId" clId="{23D6907B-A93B-4B68-AAB0-8812F8C2E7F2}" dt="2021-04-14T09:01:33.655" v="460" actId="20577"/>
          <ac:spMkLst>
            <pc:docMk/>
            <pc:sldMk cId="1872273559" sldId="2076137177"/>
            <ac:spMk id="4" creationId="{B15F0E40-CB2C-45A9-8481-91F276E83071}"/>
          </ac:spMkLst>
        </pc:spChg>
      </pc:sldChg>
      <pc:sldChg chg="del">
        <pc:chgData name="Eldert Grootenboer" userId="3fe8758b2c2b58d2" providerId="LiveId" clId="{23D6907B-A93B-4B68-AAB0-8812F8C2E7F2}" dt="2021-04-09T09:45:54.141" v="1" actId="47"/>
        <pc:sldMkLst>
          <pc:docMk/>
          <pc:sldMk cId="1441857371" sldId="2076137181"/>
        </pc:sldMkLst>
      </pc:sldChg>
      <pc:sldChg chg="mod modShow">
        <pc:chgData name="Eldert Grootenboer" userId="3fe8758b2c2b58d2" providerId="LiveId" clId="{23D6907B-A93B-4B68-AAB0-8812F8C2E7F2}" dt="2021-04-09T11:10:05.557" v="103" actId="729"/>
        <pc:sldMkLst>
          <pc:docMk/>
          <pc:sldMk cId="2897729049" sldId="2076137183"/>
        </pc:sldMkLst>
      </pc:sldChg>
      <pc:sldChg chg="mod modShow">
        <pc:chgData name="Eldert Grootenboer" userId="3fe8758b2c2b58d2" providerId="LiveId" clId="{23D6907B-A93B-4B68-AAB0-8812F8C2E7F2}" dt="2021-04-09T11:10:05.557" v="103" actId="729"/>
        <pc:sldMkLst>
          <pc:docMk/>
          <pc:sldMk cId="1141325467" sldId="2076137184"/>
        </pc:sldMkLst>
      </pc:sldChg>
      <pc:sldChg chg="mod modShow">
        <pc:chgData name="Eldert Grootenboer" userId="3fe8758b2c2b58d2" providerId="LiveId" clId="{23D6907B-A93B-4B68-AAB0-8812F8C2E7F2}" dt="2021-04-09T11:10:05.557" v="103" actId="729"/>
        <pc:sldMkLst>
          <pc:docMk/>
          <pc:sldMk cId="3819908435" sldId="2076137185"/>
        </pc:sldMkLst>
      </pc:sldChg>
      <pc:sldChg chg="add">
        <pc:chgData name="Eldert Grootenboer" userId="3fe8758b2c2b58d2" providerId="LiveId" clId="{23D6907B-A93B-4B68-AAB0-8812F8C2E7F2}" dt="2021-04-09T11:09:47.822" v="101" actId="22"/>
        <pc:sldMkLst>
          <pc:docMk/>
          <pc:sldMk cId="3973601792" sldId="2076137186"/>
        </pc:sldMkLst>
      </pc:sldChg>
      <pc:sldChg chg="modSp add modAnim">
        <pc:chgData name="Eldert Grootenboer" userId="3fe8758b2c2b58d2" providerId="LiveId" clId="{23D6907B-A93B-4B68-AAB0-8812F8C2E7F2}" dt="2021-04-10T19:41:52.011" v="406"/>
        <pc:sldMkLst>
          <pc:docMk/>
          <pc:sldMk cId="3426708402" sldId="2076137187"/>
        </pc:sldMkLst>
        <pc:spChg chg="mod">
          <ac:chgData name="Eldert Grootenboer" userId="3fe8758b2c2b58d2" providerId="LiveId" clId="{23D6907B-A93B-4B68-AAB0-8812F8C2E7F2}" dt="2021-04-10T19:41:47.580" v="405" actId="20577"/>
          <ac:spMkLst>
            <pc:docMk/>
            <pc:sldMk cId="3426708402" sldId="2076137187"/>
            <ac:spMk id="3" creationId="{00000000-0000-0000-0000-000000000000}"/>
          </ac:spMkLst>
        </pc:spChg>
      </pc:sldChg>
      <pc:sldChg chg="addSp delSp modSp add del mod modAnim modShow">
        <pc:chgData name="Eldert Grootenboer" userId="3fe8758b2c2b58d2" providerId="LiveId" clId="{23D6907B-A93B-4B68-AAB0-8812F8C2E7F2}" dt="2021-04-10T19:46:31.513" v="450" actId="14100"/>
        <pc:sldMkLst>
          <pc:docMk/>
          <pc:sldMk cId="352734087" sldId="2076137188"/>
        </pc:sldMkLst>
        <pc:spChg chg="mod">
          <ac:chgData name="Eldert Grootenboer" userId="3fe8758b2c2b58d2" providerId="LiveId" clId="{23D6907B-A93B-4B68-AAB0-8812F8C2E7F2}" dt="2021-04-09T11:10:26.216" v="115" actId="20577"/>
          <ac:spMkLst>
            <pc:docMk/>
            <pc:sldMk cId="352734087" sldId="2076137188"/>
            <ac:spMk id="2" creationId="{00000000-0000-0000-0000-000000000000}"/>
          </ac:spMkLst>
        </pc:spChg>
        <pc:spChg chg="mod">
          <ac:chgData name="Eldert Grootenboer" userId="3fe8758b2c2b58d2" providerId="LiveId" clId="{23D6907B-A93B-4B68-AAB0-8812F8C2E7F2}" dt="2021-04-10T19:43:37.739" v="412" actId="1076"/>
          <ac:spMkLst>
            <pc:docMk/>
            <pc:sldMk cId="352734087" sldId="2076137188"/>
            <ac:spMk id="3" creationId="{00000000-0000-0000-0000-000000000000}"/>
          </ac:spMkLst>
        </pc:spChg>
        <pc:spChg chg="add mod">
          <ac:chgData name="Eldert Grootenboer" userId="3fe8758b2c2b58d2" providerId="LiveId" clId="{23D6907B-A93B-4B68-AAB0-8812F8C2E7F2}" dt="2021-04-10T19:43:41.398" v="413" actId="368"/>
          <ac:spMkLst>
            <pc:docMk/>
            <pc:sldMk cId="352734087" sldId="2076137188"/>
            <ac:spMk id="4" creationId="{5CA80E74-63C8-4EC3-8B47-C18EF8DBCFE3}"/>
          </ac:spMkLst>
        </pc:spChg>
        <pc:spChg chg="add mod">
          <ac:chgData name="Eldert Grootenboer" userId="3fe8758b2c2b58d2" providerId="LiveId" clId="{23D6907B-A93B-4B68-AAB0-8812F8C2E7F2}" dt="2021-04-10T19:43:41.398" v="413" actId="368"/>
          <ac:spMkLst>
            <pc:docMk/>
            <pc:sldMk cId="352734087" sldId="2076137188"/>
            <ac:spMk id="5" creationId="{29835ABB-D358-4031-B718-D03D565289D2}"/>
          </ac:spMkLst>
        </pc:spChg>
        <pc:spChg chg="add mod">
          <ac:chgData name="Eldert Grootenboer" userId="3fe8758b2c2b58d2" providerId="LiveId" clId="{23D6907B-A93B-4B68-AAB0-8812F8C2E7F2}" dt="2021-04-10T19:43:41.398" v="413" actId="368"/>
          <ac:spMkLst>
            <pc:docMk/>
            <pc:sldMk cId="352734087" sldId="2076137188"/>
            <ac:spMk id="6" creationId="{82281413-CEE6-4F03-99B5-6588BC1FC2D9}"/>
          </ac:spMkLst>
        </pc:spChg>
        <pc:spChg chg="add mod">
          <ac:chgData name="Eldert Grootenboer" userId="3fe8758b2c2b58d2" providerId="LiveId" clId="{23D6907B-A93B-4B68-AAB0-8812F8C2E7F2}" dt="2021-04-10T19:43:41.398" v="413" actId="368"/>
          <ac:spMkLst>
            <pc:docMk/>
            <pc:sldMk cId="352734087" sldId="2076137188"/>
            <ac:spMk id="9" creationId="{78C9B9FA-3EE2-4708-8A54-D16894D97549}"/>
          </ac:spMkLst>
        </pc:spChg>
        <pc:spChg chg="add mod">
          <ac:chgData name="Eldert Grootenboer" userId="3fe8758b2c2b58d2" providerId="LiveId" clId="{23D6907B-A93B-4B68-AAB0-8812F8C2E7F2}" dt="2021-04-10T19:43:41.398" v="413" actId="368"/>
          <ac:spMkLst>
            <pc:docMk/>
            <pc:sldMk cId="352734087" sldId="2076137188"/>
            <ac:spMk id="10" creationId="{E4ADF6EA-669C-4752-BA9F-946FC8AC53BA}"/>
          </ac:spMkLst>
        </pc:spChg>
        <pc:spChg chg="add mod">
          <ac:chgData name="Eldert Grootenboer" userId="3fe8758b2c2b58d2" providerId="LiveId" clId="{23D6907B-A93B-4B68-AAB0-8812F8C2E7F2}" dt="2021-04-10T19:43:41.398" v="413" actId="368"/>
          <ac:spMkLst>
            <pc:docMk/>
            <pc:sldMk cId="352734087" sldId="2076137188"/>
            <ac:spMk id="11" creationId="{3D720E88-2A19-4A7C-92D5-F91002DE9037}"/>
          </ac:spMkLst>
        </pc:spChg>
        <pc:spChg chg="mod">
          <ac:chgData name="Eldert Grootenboer" userId="3fe8758b2c2b58d2" providerId="LiveId" clId="{23D6907B-A93B-4B68-AAB0-8812F8C2E7F2}" dt="2021-04-10T19:44:24.646" v="432" actId="403"/>
          <ac:spMkLst>
            <pc:docMk/>
            <pc:sldMk cId="352734087" sldId="2076137188"/>
            <ac:spMk id="13" creationId="{26811AAD-BB3F-4C86-A4FE-81E213D72BEF}"/>
          </ac:spMkLst>
        </pc:spChg>
        <pc:spChg chg="mod">
          <ac:chgData name="Eldert Grootenboer" userId="3fe8758b2c2b58d2" providerId="LiveId" clId="{23D6907B-A93B-4B68-AAB0-8812F8C2E7F2}" dt="2021-04-10T19:44:15.425" v="425" actId="403"/>
          <ac:spMkLst>
            <pc:docMk/>
            <pc:sldMk cId="352734087" sldId="2076137188"/>
            <ac:spMk id="16" creationId="{D5AEC5B9-6BD9-44BA-A137-EDA5EDF18D16}"/>
          </ac:spMkLst>
        </pc:spChg>
        <pc:spChg chg="add del mod">
          <ac:chgData name="Eldert Grootenboer" userId="3fe8758b2c2b58d2" providerId="LiveId" clId="{23D6907B-A93B-4B68-AAB0-8812F8C2E7F2}" dt="2021-04-10T19:45:06.515" v="442" actId="478"/>
          <ac:spMkLst>
            <pc:docMk/>
            <pc:sldMk cId="352734087" sldId="2076137188"/>
            <ac:spMk id="18" creationId="{C8200C53-0F82-41B5-AA8B-A224FD74A909}"/>
          </ac:spMkLst>
        </pc:spChg>
        <pc:spChg chg="add del mod">
          <ac:chgData name="Eldert Grootenboer" userId="3fe8758b2c2b58d2" providerId="LiveId" clId="{23D6907B-A93B-4B68-AAB0-8812F8C2E7F2}" dt="2021-04-10T19:45:03.389" v="441" actId="478"/>
          <ac:spMkLst>
            <pc:docMk/>
            <pc:sldMk cId="352734087" sldId="2076137188"/>
            <ac:spMk id="19" creationId="{15D7CBF1-58F5-4C32-BB79-61F2A8FE3BAB}"/>
          </ac:spMkLst>
        </pc:spChg>
        <pc:spChg chg="add mod">
          <ac:chgData name="Eldert Grootenboer" userId="3fe8758b2c2b58d2" providerId="LiveId" clId="{23D6907B-A93B-4B68-AAB0-8812F8C2E7F2}" dt="2021-04-10T19:44:51.044" v="438" actId="207"/>
          <ac:spMkLst>
            <pc:docMk/>
            <pc:sldMk cId="352734087" sldId="2076137188"/>
            <ac:spMk id="20" creationId="{06425F7A-57D9-474F-B892-BF67179C264A}"/>
          </ac:spMkLst>
        </pc:spChg>
        <pc:spChg chg="add mod">
          <ac:chgData name="Eldert Grootenboer" userId="3fe8758b2c2b58d2" providerId="LiveId" clId="{23D6907B-A93B-4B68-AAB0-8812F8C2E7F2}" dt="2021-04-10T19:44:45.320" v="437" actId="207"/>
          <ac:spMkLst>
            <pc:docMk/>
            <pc:sldMk cId="352734087" sldId="2076137188"/>
            <ac:spMk id="21" creationId="{B925A1C2-4B23-4FC6-94B7-FF19BD7DE226}"/>
          </ac:spMkLst>
        </pc:spChg>
        <pc:grpChg chg="add mod">
          <ac:chgData name="Eldert Grootenboer" userId="3fe8758b2c2b58d2" providerId="LiveId" clId="{23D6907B-A93B-4B68-AAB0-8812F8C2E7F2}" dt="2021-04-10T19:43:41.398" v="413" actId="368"/>
          <ac:grpSpMkLst>
            <pc:docMk/>
            <pc:sldMk cId="352734087" sldId="2076137188"/>
            <ac:grpSpMk id="12" creationId="{06BA3CB7-2559-4CD0-A060-4A010B909B13}"/>
          </ac:grpSpMkLst>
        </pc:grpChg>
        <pc:grpChg chg="add mod">
          <ac:chgData name="Eldert Grootenboer" userId="3fe8758b2c2b58d2" providerId="LiveId" clId="{23D6907B-A93B-4B68-AAB0-8812F8C2E7F2}" dt="2021-04-10T19:43:41.398" v="413" actId="368"/>
          <ac:grpSpMkLst>
            <pc:docMk/>
            <pc:sldMk cId="352734087" sldId="2076137188"/>
            <ac:grpSpMk id="15" creationId="{648C7BBF-83DA-4762-A94C-2E89CE504268}"/>
          </ac:grpSpMkLst>
        </pc:grpChg>
        <pc:grpChg chg="add del mod">
          <ac:chgData name="Eldert Grootenboer" userId="3fe8758b2c2b58d2" providerId="LiveId" clId="{23D6907B-A93B-4B68-AAB0-8812F8C2E7F2}" dt="2021-04-10T19:45:49.024" v="446" actId="478"/>
          <ac:grpSpMkLst>
            <pc:docMk/>
            <pc:sldMk cId="352734087" sldId="2076137188"/>
            <ac:grpSpMk id="22" creationId="{13F4145D-E381-4FCD-91CE-03CAE93A0E35}"/>
          </ac:grpSpMkLst>
        </pc:grpChg>
        <pc:picChg chg="mod">
          <ac:chgData name="Eldert Grootenboer" userId="3fe8758b2c2b58d2" providerId="LiveId" clId="{23D6907B-A93B-4B68-AAB0-8812F8C2E7F2}" dt="2021-04-10T19:43:41.398" v="413" actId="368"/>
          <ac:picMkLst>
            <pc:docMk/>
            <pc:sldMk cId="352734087" sldId="2076137188"/>
            <ac:picMk id="14" creationId="{7A08B4CB-5D96-49D6-A14B-4F5F3BED77AD}"/>
          </ac:picMkLst>
        </pc:picChg>
        <pc:picChg chg="mod">
          <ac:chgData name="Eldert Grootenboer" userId="3fe8758b2c2b58d2" providerId="LiveId" clId="{23D6907B-A93B-4B68-AAB0-8812F8C2E7F2}" dt="2021-04-10T19:43:41.398" v="413" actId="368"/>
          <ac:picMkLst>
            <pc:docMk/>
            <pc:sldMk cId="352734087" sldId="2076137188"/>
            <ac:picMk id="17" creationId="{435CF05F-BA4D-4CA2-BE45-87EA003FB161}"/>
          </ac:picMkLst>
        </pc:picChg>
        <pc:picChg chg="add mod">
          <ac:chgData name="Eldert Grootenboer" userId="3fe8758b2c2b58d2" providerId="LiveId" clId="{23D6907B-A93B-4B68-AAB0-8812F8C2E7F2}" dt="2021-04-10T19:46:31.513" v="450" actId="14100"/>
          <ac:picMkLst>
            <pc:docMk/>
            <pc:sldMk cId="352734087" sldId="2076137188"/>
            <ac:picMk id="19" creationId="{F048BD8B-B721-457A-9D4F-1CE5C8A5F48B}"/>
          </ac:picMkLst>
        </pc:picChg>
        <pc:picChg chg="del">
          <ac:chgData name="Eldert Grootenboer" userId="3fe8758b2c2b58d2" providerId="LiveId" clId="{23D6907B-A93B-4B68-AAB0-8812F8C2E7F2}" dt="2021-04-10T19:45:45.617" v="445" actId="21"/>
          <ac:picMkLst>
            <pc:docMk/>
            <pc:sldMk cId="352734087" sldId="2076137188"/>
            <ac:picMk id="1026" creationId="{23238FF5-0FE1-4462-94D3-2005363E1ABE}"/>
          </ac:picMkLst>
        </pc:picChg>
        <pc:cxnChg chg="add mod">
          <ac:chgData name="Eldert Grootenboer" userId="3fe8758b2c2b58d2" providerId="LiveId" clId="{23D6907B-A93B-4B68-AAB0-8812F8C2E7F2}" dt="2021-04-10T19:45:49.024" v="446" actId="478"/>
          <ac:cxnSpMkLst>
            <pc:docMk/>
            <pc:sldMk cId="352734087" sldId="2076137188"/>
            <ac:cxnSpMk id="7" creationId="{DA1A9AD6-6F41-4E54-B1D5-D3DE88AC94C1}"/>
          </ac:cxnSpMkLst>
        </pc:cxnChg>
        <pc:cxnChg chg="add mod">
          <ac:chgData name="Eldert Grootenboer" userId="3fe8758b2c2b58d2" providerId="LiveId" clId="{23D6907B-A93B-4B68-AAB0-8812F8C2E7F2}" dt="2021-04-10T19:45:49.024" v="446" actId="478"/>
          <ac:cxnSpMkLst>
            <pc:docMk/>
            <pc:sldMk cId="352734087" sldId="2076137188"/>
            <ac:cxnSpMk id="8" creationId="{10CF8D7C-66FE-439E-8EAE-918076694E5B}"/>
          </ac:cxnSpMkLst>
        </pc:cxnChg>
      </pc:sldChg>
      <pc:sldChg chg="addSp">
        <pc:chgData name="Eldert Grootenboer" userId="3fe8758b2c2b58d2" providerId="LiveId" clId="{23D6907B-A93B-4B68-AAB0-8812F8C2E7F2}" dt="2021-04-10T19:45:38.627" v="443"/>
        <pc:sldMkLst>
          <pc:docMk/>
          <pc:sldMk cId="1034719791" sldId="2076137188"/>
        </pc:sldMkLst>
        <pc:picChg chg="add">
          <ac:chgData name="Eldert Grootenboer" userId="3fe8758b2c2b58d2" providerId="LiveId" clId="{23D6907B-A93B-4B68-AAB0-8812F8C2E7F2}" dt="2021-04-10T19:45:38.627" v="443"/>
          <ac:picMkLst>
            <pc:docMk/>
            <pc:sldMk cId="1034719791" sldId="2076137188"/>
            <ac:picMk id="1026" creationId="{23238FF5-0FE1-4462-94D3-2005363E1ABE}"/>
          </ac:picMkLst>
        </pc:picChg>
      </pc:sldChg>
      <pc:sldChg chg="modSp add mod modAnim modShow">
        <pc:chgData name="Eldert Grootenboer" userId="3fe8758b2c2b58d2" providerId="LiveId" clId="{23D6907B-A93B-4B68-AAB0-8812F8C2E7F2}" dt="2021-04-10T16:30:27.539" v="318"/>
        <pc:sldMkLst>
          <pc:docMk/>
          <pc:sldMk cId="1823333210" sldId="2076137189"/>
        </pc:sldMkLst>
        <pc:spChg chg="mod">
          <ac:chgData name="Eldert Grootenboer" userId="3fe8758b2c2b58d2" providerId="LiveId" clId="{23D6907B-A93B-4B68-AAB0-8812F8C2E7F2}" dt="2021-04-09T11:12:18.305" v="123" actId="6549"/>
          <ac:spMkLst>
            <pc:docMk/>
            <pc:sldMk cId="1823333210" sldId="2076137189"/>
            <ac:spMk id="4" creationId="{670CB27B-671F-48A4-B590-CCD71315CA66}"/>
          </ac:spMkLst>
        </pc:spChg>
      </pc:sldChg>
      <pc:sldChg chg="add mod modShow">
        <pc:chgData name="Eldert Grootenboer" userId="3fe8758b2c2b58d2" providerId="LiveId" clId="{23D6907B-A93B-4B68-AAB0-8812F8C2E7F2}" dt="2021-04-09T11:12:08.811" v="122" actId="729"/>
        <pc:sldMkLst>
          <pc:docMk/>
          <pc:sldMk cId="824814114" sldId="2076137190"/>
        </pc:sldMkLst>
      </pc:sldChg>
      <pc:sldChg chg="addSp delSp modSp add mod delAnim modAnim modShow">
        <pc:chgData name="Eldert Grootenboer" userId="3fe8758b2c2b58d2" providerId="LiveId" clId="{23D6907B-A93B-4B68-AAB0-8812F8C2E7F2}" dt="2021-04-10T16:32:42.866" v="337"/>
        <pc:sldMkLst>
          <pc:docMk/>
          <pc:sldMk cId="128539374" sldId="2076137191"/>
        </pc:sldMkLst>
        <pc:picChg chg="mod">
          <ac:chgData name="Eldert Grootenboer" userId="3fe8758b2c2b58d2" providerId="LiveId" clId="{23D6907B-A93B-4B68-AAB0-8812F8C2E7F2}" dt="2021-04-09T12:56:23.605" v="215" actId="1037"/>
          <ac:picMkLst>
            <pc:docMk/>
            <pc:sldMk cId="128539374" sldId="2076137191"/>
            <ac:picMk id="10" creationId="{AAF605E4-9260-45A5-B115-3F094EBD88CF}"/>
          </ac:picMkLst>
        </pc:picChg>
        <pc:picChg chg="mod">
          <ac:chgData name="Eldert Grootenboer" userId="3fe8758b2c2b58d2" providerId="LiveId" clId="{23D6907B-A93B-4B68-AAB0-8812F8C2E7F2}" dt="2021-04-09T12:54:02.093" v="155" actId="1076"/>
          <ac:picMkLst>
            <pc:docMk/>
            <pc:sldMk cId="128539374" sldId="2076137191"/>
            <ac:picMk id="13" creationId="{F691BBD6-455A-48F7-BD39-F2CDA87B9770}"/>
          </ac:picMkLst>
        </pc:picChg>
        <pc:picChg chg="mod">
          <ac:chgData name="Eldert Grootenboer" userId="3fe8758b2c2b58d2" providerId="LiveId" clId="{23D6907B-A93B-4B68-AAB0-8812F8C2E7F2}" dt="2021-04-09T12:45:29.366" v="135" actId="1076"/>
          <ac:picMkLst>
            <pc:docMk/>
            <pc:sldMk cId="128539374" sldId="2076137191"/>
            <ac:picMk id="14" creationId="{94C077E2-2A07-4417-B406-E803B58F6F0D}"/>
          </ac:picMkLst>
        </pc:picChg>
        <pc:picChg chg="mod">
          <ac:chgData name="Eldert Grootenboer" userId="3fe8758b2c2b58d2" providerId="LiveId" clId="{23D6907B-A93B-4B68-AAB0-8812F8C2E7F2}" dt="2021-04-09T12:54:14.062" v="156" actId="1076"/>
          <ac:picMkLst>
            <pc:docMk/>
            <pc:sldMk cId="128539374" sldId="2076137191"/>
            <ac:picMk id="15" creationId="{F2752AA7-5303-4CAA-A821-C77645981397}"/>
          </ac:picMkLst>
        </pc:picChg>
        <pc:picChg chg="mod">
          <ac:chgData name="Eldert Grootenboer" userId="3fe8758b2c2b58d2" providerId="LiveId" clId="{23D6907B-A93B-4B68-AAB0-8812F8C2E7F2}" dt="2021-04-10T16:09:06.057" v="297" actId="1038"/>
          <ac:picMkLst>
            <pc:docMk/>
            <pc:sldMk cId="128539374" sldId="2076137191"/>
            <ac:picMk id="22" creationId="{B97DF638-AAFD-443A-8032-B34A4165C688}"/>
          </ac:picMkLst>
        </pc:picChg>
        <pc:picChg chg="mod">
          <ac:chgData name="Eldert Grootenboer" userId="3fe8758b2c2b58d2" providerId="LiveId" clId="{23D6907B-A93B-4B68-AAB0-8812F8C2E7F2}" dt="2021-04-10T16:09:06.057" v="297" actId="1038"/>
          <ac:picMkLst>
            <pc:docMk/>
            <pc:sldMk cId="128539374" sldId="2076137191"/>
            <ac:picMk id="24" creationId="{FB3401F1-269A-4E04-A9E0-819DF013FAEA}"/>
          </ac:picMkLst>
        </pc:picChg>
        <pc:picChg chg="mod">
          <ac:chgData name="Eldert Grootenboer" userId="3fe8758b2c2b58d2" providerId="LiveId" clId="{23D6907B-A93B-4B68-AAB0-8812F8C2E7F2}" dt="2021-04-09T12:55:39.819" v="181" actId="1035"/>
          <ac:picMkLst>
            <pc:docMk/>
            <pc:sldMk cId="128539374" sldId="2076137191"/>
            <ac:picMk id="26" creationId="{6360964E-455E-4A3D-BE64-C989876DC243}"/>
          </ac:picMkLst>
        </pc:picChg>
        <pc:picChg chg="mod">
          <ac:chgData name="Eldert Grootenboer" userId="3fe8758b2c2b58d2" providerId="LiveId" clId="{23D6907B-A93B-4B68-AAB0-8812F8C2E7F2}" dt="2021-04-10T16:09:06.057" v="297" actId="1038"/>
          <ac:picMkLst>
            <pc:docMk/>
            <pc:sldMk cId="128539374" sldId="2076137191"/>
            <ac:picMk id="27" creationId="{5BAE5D78-9428-4AB0-8AA5-C56BE139E615}"/>
          </ac:picMkLst>
        </pc:picChg>
        <pc:picChg chg="mod">
          <ac:chgData name="Eldert Grootenboer" userId="3fe8758b2c2b58d2" providerId="LiveId" clId="{23D6907B-A93B-4B68-AAB0-8812F8C2E7F2}" dt="2021-04-10T16:09:06.057" v="297" actId="1038"/>
          <ac:picMkLst>
            <pc:docMk/>
            <pc:sldMk cId="128539374" sldId="2076137191"/>
            <ac:picMk id="43" creationId="{B0ACE36C-2266-4D0D-9B15-B35AEE310862}"/>
          </ac:picMkLst>
        </pc:picChg>
        <pc:picChg chg="add mod">
          <ac:chgData name="Eldert Grootenboer" userId="3fe8758b2c2b58d2" providerId="LiveId" clId="{23D6907B-A93B-4B68-AAB0-8812F8C2E7F2}" dt="2021-04-10T16:09:06.057" v="297" actId="1038"/>
          <ac:picMkLst>
            <pc:docMk/>
            <pc:sldMk cId="128539374" sldId="2076137191"/>
            <ac:picMk id="68" creationId="{C9DD4663-0B46-46B9-A620-7985707645E1}"/>
          </ac:picMkLst>
        </pc:picChg>
        <pc:picChg chg="mod">
          <ac:chgData name="Eldert Grootenboer" userId="3fe8758b2c2b58d2" providerId="LiveId" clId="{23D6907B-A93B-4B68-AAB0-8812F8C2E7F2}" dt="2021-04-09T12:54:54.071" v="172" actId="1035"/>
          <ac:picMkLst>
            <pc:docMk/>
            <pc:sldMk cId="128539374" sldId="2076137191"/>
            <ac:picMk id="6146" creationId="{B0750674-1BAB-49B1-ABD7-2E131C74A395}"/>
          </ac:picMkLst>
        </pc:picChg>
        <pc:cxnChg chg="add del mod">
          <ac:chgData name="Eldert Grootenboer" userId="3fe8758b2c2b58d2" providerId="LiveId" clId="{23D6907B-A93B-4B68-AAB0-8812F8C2E7F2}" dt="2021-04-09T12:48:43.034" v="138" actId="478"/>
          <ac:cxnSpMkLst>
            <pc:docMk/>
            <pc:sldMk cId="128539374" sldId="2076137191"/>
            <ac:cxnSpMk id="18" creationId="{0BA7ED7B-D4DA-4B51-B159-886FC2005494}"/>
          </ac:cxnSpMkLst>
        </pc:cxnChg>
        <pc:cxnChg chg="add del mod">
          <ac:chgData name="Eldert Grootenboer" userId="3fe8758b2c2b58d2" providerId="LiveId" clId="{23D6907B-A93B-4B68-AAB0-8812F8C2E7F2}" dt="2021-04-09T12:53:06.767" v="145" actId="478"/>
          <ac:cxnSpMkLst>
            <pc:docMk/>
            <pc:sldMk cId="128539374" sldId="2076137191"/>
            <ac:cxnSpMk id="25" creationId="{80DA3A97-C7B9-47EA-9B1F-816E0C4A15B6}"/>
          </ac:cxnSpMkLst>
        </pc:cxnChg>
        <pc:cxnChg chg="mod">
          <ac:chgData name="Eldert Grootenboer" userId="3fe8758b2c2b58d2" providerId="LiveId" clId="{23D6907B-A93B-4B68-AAB0-8812F8C2E7F2}" dt="2021-04-09T12:54:14.062" v="156" actId="1076"/>
          <ac:cxnSpMkLst>
            <pc:docMk/>
            <pc:sldMk cId="128539374" sldId="2076137191"/>
            <ac:cxnSpMk id="29" creationId="{6C2882F2-DC79-477E-81DE-9343E99B6B7B}"/>
          </ac:cxnSpMkLst>
        </pc:cxnChg>
        <pc:cxnChg chg="mod">
          <ac:chgData name="Eldert Grootenboer" userId="3fe8758b2c2b58d2" providerId="LiveId" clId="{23D6907B-A93B-4B68-AAB0-8812F8C2E7F2}" dt="2021-04-09T12:54:54.071" v="172" actId="1035"/>
          <ac:cxnSpMkLst>
            <pc:docMk/>
            <pc:sldMk cId="128539374" sldId="2076137191"/>
            <ac:cxnSpMk id="31" creationId="{47FF76DD-7ED3-4716-9718-6D6B980118A6}"/>
          </ac:cxnSpMkLst>
        </pc:cxnChg>
        <pc:cxnChg chg="add del mod">
          <ac:chgData name="Eldert Grootenboer" userId="3fe8758b2c2b58d2" providerId="LiveId" clId="{23D6907B-A93B-4B68-AAB0-8812F8C2E7F2}" dt="2021-04-09T12:53:18.795" v="147" actId="478"/>
          <ac:cxnSpMkLst>
            <pc:docMk/>
            <pc:sldMk cId="128539374" sldId="2076137191"/>
            <ac:cxnSpMk id="32" creationId="{A1C7F9E3-C314-4A2C-923E-DC04BDCF388F}"/>
          </ac:cxnSpMkLst>
        </pc:cxnChg>
        <pc:cxnChg chg="del mod">
          <ac:chgData name="Eldert Grootenboer" userId="3fe8758b2c2b58d2" providerId="LiveId" clId="{23D6907B-A93B-4B68-AAB0-8812F8C2E7F2}" dt="2021-04-09T12:53:22.002" v="148" actId="478"/>
          <ac:cxnSpMkLst>
            <pc:docMk/>
            <pc:sldMk cId="128539374" sldId="2076137191"/>
            <ac:cxnSpMk id="33" creationId="{F8D38E99-044C-4E36-8187-6E3ABB625944}"/>
          </ac:cxnSpMkLst>
        </pc:cxnChg>
        <pc:cxnChg chg="del mod">
          <ac:chgData name="Eldert Grootenboer" userId="3fe8758b2c2b58d2" providerId="LiveId" clId="{23D6907B-A93B-4B68-AAB0-8812F8C2E7F2}" dt="2021-04-09T12:44:55.211" v="126" actId="478"/>
          <ac:cxnSpMkLst>
            <pc:docMk/>
            <pc:sldMk cId="128539374" sldId="2076137191"/>
            <ac:cxnSpMk id="35" creationId="{BA8F9710-F205-47F9-9D05-FC6B5A72624D}"/>
          </ac:cxnSpMkLst>
        </pc:cxnChg>
        <pc:cxnChg chg="add mod">
          <ac:chgData name="Eldert Grootenboer" userId="3fe8758b2c2b58d2" providerId="LiveId" clId="{23D6907B-A93B-4B68-AAB0-8812F8C2E7F2}" dt="2021-04-09T12:54:02.093" v="155" actId="1076"/>
          <ac:cxnSpMkLst>
            <pc:docMk/>
            <pc:sldMk cId="128539374" sldId="2076137191"/>
            <ac:cxnSpMk id="40" creationId="{34755AE9-6533-48E6-BABE-66FED2972954}"/>
          </ac:cxnSpMkLst>
        </pc:cxnChg>
        <pc:cxnChg chg="mod">
          <ac:chgData name="Eldert Grootenboer" userId="3fe8758b2c2b58d2" providerId="LiveId" clId="{23D6907B-A93B-4B68-AAB0-8812F8C2E7F2}" dt="2021-04-09T12:45:29.366" v="135" actId="1076"/>
          <ac:cxnSpMkLst>
            <pc:docMk/>
            <pc:sldMk cId="128539374" sldId="2076137191"/>
            <ac:cxnSpMk id="45" creationId="{23385D40-1B16-4E6D-AE90-796340CEE4D5}"/>
          </ac:cxnSpMkLst>
        </pc:cxnChg>
        <pc:cxnChg chg="del mod">
          <ac:chgData name="Eldert Grootenboer" userId="3fe8758b2c2b58d2" providerId="LiveId" clId="{23D6907B-A93B-4B68-AAB0-8812F8C2E7F2}" dt="2021-04-09T12:53:40.683" v="151" actId="478"/>
          <ac:cxnSpMkLst>
            <pc:docMk/>
            <pc:sldMk cId="128539374" sldId="2076137191"/>
            <ac:cxnSpMk id="47" creationId="{D70C315A-EDB4-410A-A7BB-39C7388F3FA4}"/>
          </ac:cxnSpMkLst>
        </pc:cxnChg>
        <pc:cxnChg chg="del mod">
          <ac:chgData name="Eldert Grootenboer" userId="3fe8758b2c2b58d2" providerId="LiveId" clId="{23D6907B-A93B-4B68-AAB0-8812F8C2E7F2}" dt="2021-04-09T12:53:39.176" v="150" actId="478"/>
          <ac:cxnSpMkLst>
            <pc:docMk/>
            <pc:sldMk cId="128539374" sldId="2076137191"/>
            <ac:cxnSpMk id="49" creationId="{4D62674E-F814-449B-9FAD-AF3C2E3B264D}"/>
          </ac:cxnSpMkLst>
        </pc:cxnChg>
        <pc:cxnChg chg="mod">
          <ac:chgData name="Eldert Grootenboer" userId="3fe8758b2c2b58d2" providerId="LiveId" clId="{23D6907B-A93B-4B68-AAB0-8812F8C2E7F2}" dt="2021-04-10T16:09:06.057" v="297" actId="1038"/>
          <ac:cxnSpMkLst>
            <pc:docMk/>
            <pc:sldMk cId="128539374" sldId="2076137191"/>
            <ac:cxnSpMk id="51" creationId="{52F37EC5-AFB2-4D45-8E8E-260BA2D1CEF6}"/>
          </ac:cxnSpMkLst>
        </pc:cxnChg>
        <pc:cxnChg chg="add mod">
          <ac:chgData name="Eldert Grootenboer" userId="3fe8758b2c2b58d2" providerId="LiveId" clId="{23D6907B-A93B-4B68-AAB0-8812F8C2E7F2}" dt="2021-04-09T12:55:39.819" v="181" actId="1035"/>
          <ac:cxnSpMkLst>
            <pc:docMk/>
            <pc:sldMk cId="128539374" sldId="2076137191"/>
            <ac:cxnSpMk id="56" creationId="{84EC937A-002B-421A-B119-B54E3A0F8AEE}"/>
          </ac:cxnSpMkLst>
        </pc:cxnChg>
        <pc:cxnChg chg="add del mod">
          <ac:chgData name="Eldert Grootenboer" userId="3fe8758b2c2b58d2" providerId="LiveId" clId="{23D6907B-A93B-4B68-AAB0-8812F8C2E7F2}" dt="2021-04-09T12:55:49.063" v="183" actId="478"/>
          <ac:cxnSpMkLst>
            <pc:docMk/>
            <pc:sldMk cId="128539374" sldId="2076137191"/>
            <ac:cxnSpMk id="58" creationId="{3F5A1AC8-F5D3-47B1-9D73-1086E92D1B6B}"/>
          </ac:cxnSpMkLst>
        </pc:cxnChg>
        <pc:cxnChg chg="mod">
          <ac:chgData name="Eldert Grootenboer" userId="3fe8758b2c2b58d2" providerId="LiveId" clId="{23D6907B-A93B-4B68-AAB0-8812F8C2E7F2}" dt="2021-04-10T16:09:06.057" v="297" actId="1038"/>
          <ac:cxnSpMkLst>
            <pc:docMk/>
            <pc:sldMk cId="128539374" sldId="2076137191"/>
            <ac:cxnSpMk id="59" creationId="{35D5801F-4A25-420A-9775-D3D27E16FA25}"/>
          </ac:cxnSpMkLst>
        </pc:cxnChg>
        <pc:cxnChg chg="mod">
          <ac:chgData name="Eldert Grootenboer" userId="3fe8758b2c2b58d2" providerId="LiveId" clId="{23D6907B-A93B-4B68-AAB0-8812F8C2E7F2}" dt="2021-04-10T16:09:06.057" v="297" actId="1038"/>
          <ac:cxnSpMkLst>
            <pc:docMk/>
            <pc:sldMk cId="128539374" sldId="2076137191"/>
            <ac:cxnSpMk id="61" creationId="{A2429135-BAA9-4A07-AB82-DDF77FFE80B2}"/>
          </ac:cxnSpMkLst>
        </pc:cxnChg>
        <pc:cxnChg chg="del mod">
          <ac:chgData name="Eldert Grootenboer" userId="3fe8758b2c2b58d2" providerId="LiveId" clId="{23D6907B-A93B-4B68-AAB0-8812F8C2E7F2}" dt="2021-04-09T12:49:18.194" v="141" actId="478"/>
          <ac:cxnSpMkLst>
            <pc:docMk/>
            <pc:sldMk cId="128539374" sldId="2076137191"/>
            <ac:cxnSpMk id="63" creationId="{15193934-6A6E-47C3-BBB9-927A6F37B872}"/>
          </ac:cxnSpMkLst>
        </pc:cxnChg>
        <pc:cxnChg chg="add mod">
          <ac:chgData name="Eldert Grootenboer" userId="3fe8758b2c2b58d2" providerId="LiveId" clId="{23D6907B-A93B-4B68-AAB0-8812F8C2E7F2}" dt="2021-04-10T16:09:06.057" v="297" actId="1038"/>
          <ac:cxnSpMkLst>
            <pc:docMk/>
            <pc:sldMk cId="128539374" sldId="2076137191"/>
            <ac:cxnSpMk id="72" creationId="{C92680A5-05C8-42AB-92AB-4AB6E802A432}"/>
          </ac:cxnSpMkLst>
        </pc:cxnChg>
        <pc:cxnChg chg="add mod">
          <ac:chgData name="Eldert Grootenboer" userId="3fe8758b2c2b58d2" providerId="LiveId" clId="{23D6907B-A93B-4B68-AAB0-8812F8C2E7F2}" dt="2021-04-10T16:09:06.057" v="297" actId="1038"/>
          <ac:cxnSpMkLst>
            <pc:docMk/>
            <pc:sldMk cId="128539374" sldId="2076137191"/>
            <ac:cxnSpMk id="6144" creationId="{CCB53CBD-0567-4494-9224-710EF3248269}"/>
          </ac:cxnSpMkLst>
        </pc:cxnChg>
        <pc:cxnChg chg="add mod">
          <ac:chgData name="Eldert Grootenboer" userId="3fe8758b2c2b58d2" providerId="LiveId" clId="{23D6907B-A93B-4B68-AAB0-8812F8C2E7F2}" dt="2021-04-10T16:09:06.057" v="297" actId="1038"/>
          <ac:cxnSpMkLst>
            <pc:docMk/>
            <pc:sldMk cId="128539374" sldId="2076137191"/>
            <ac:cxnSpMk id="6147" creationId="{2F49F2A2-D2C4-4670-8DDE-E05AA962486D}"/>
          </ac:cxnSpMkLst>
        </pc:cxnChg>
      </pc:sldChg>
    </pc:docChg>
  </pc:docChgLst>
  <pc:docChgLst>
    <pc:chgData name="Eldert Grootenboer" userId="3fe8758b2c2b58d2" providerId="LiveId" clId="{5B4FEA49-3FA8-4920-9BF7-DBBC8F3F99AA}"/>
    <pc:docChg chg="custSel addSld delSld modSld delMainMaster modSection">
      <pc:chgData name="Eldert Grootenboer" userId="3fe8758b2c2b58d2" providerId="LiveId" clId="{5B4FEA49-3FA8-4920-9BF7-DBBC8F3F99AA}" dt="2019-05-14T08:19:12.121" v="57" actId="20577"/>
      <pc:docMkLst>
        <pc:docMk/>
      </pc:docMkLst>
      <pc:sldChg chg="del">
        <pc:chgData name="Eldert Grootenboer" userId="3fe8758b2c2b58d2" providerId="LiveId" clId="{5B4FEA49-3FA8-4920-9BF7-DBBC8F3F99AA}" dt="2019-05-14T07:05:02.377" v="0" actId="2696"/>
        <pc:sldMkLst>
          <pc:docMk/>
          <pc:sldMk cId="4083944162" sldId="256"/>
        </pc:sldMkLst>
      </pc:sldChg>
      <pc:sldChg chg="del">
        <pc:chgData name="Eldert Grootenboer" userId="3fe8758b2c2b58d2" providerId="LiveId" clId="{5B4FEA49-3FA8-4920-9BF7-DBBC8F3F99AA}" dt="2019-05-14T07:05:02.394" v="1" actId="2696"/>
        <pc:sldMkLst>
          <pc:docMk/>
          <pc:sldMk cId="2281233733" sldId="258"/>
        </pc:sldMkLst>
      </pc:sldChg>
      <pc:sldChg chg="del">
        <pc:chgData name="Eldert Grootenboer" userId="3fe8758b2c2b58d2" providerId="LiveId" clId="{5B4FEA49-3FA8-4920-9BF7-DBBC8F3F99AA}" dt="2019-05-14T07:05:02.568" v="17" actId="2696"/>
        <pc:sldMkLst>
          <pc:docMk/>
          <pc:sldMk cId="1111712554" sldId="259"/>
        </pc:sldMkLst>
      </pc:sldChg>
      <pc:sldChg chg="del">
        <pc:chgData name="Eldert Grootenboer" userId="3fe8758b2c2b58d2" providerId="LiveId" clId="{5B4FEA49-3FA8-4920-9BF7-DBBC8F3F99AA}" dt="2019-05-14T07:05:02.423" v="2" actId="2696"/>
        <pc:sldMkLst>
          <pc:docMk/>
          <pc:sldMk cId="1999354278" sldId="260"/>
        </pc:sldMkLst>
      </pc:sldChg>
      <pc:sldChg chg="modSp modAnim">
        <pc:chgData name="Eldert Grootenboer" userId="3fe8758b2c2b58d2" providerId="LiveId" clId="{5B4FEA49-3FA8-4920-9BF7-DBBC8F3F99AA}" dt="2019-05-14T08:19:12.121" v="57" actId="20577"/>
        <pc:sldMkLst>
          <pc:docMk/>
          <pc:sldMk cId="999647639" sldId="1573"/>
        </pc:sldMkLst>
        <pc:spChg chg="mod">
          <ac:chgData name="Eldert Grootenboer" userId="3fe8758b2c2b58d2" providerId="LiveId" clId="{5B4FEA49-3FA8-4920-9BF7-DBBC8F3F99AA}" dt="2019-05-14T08:19:12.121" v="57" actId="20577"/>
          <ac:spMkLst>
            <pc:docMk/>
            <pc:sldMk cId="999647639" sldId="1573"/>
            <ac:spMk id="8" creationId="{EEAB4BC6-5B9D-4629-B82C-6394E3CC07F3}"/>
          </ac:spMkLst>
        </pc:spChg>
      </pc:sldChg>
      <pc:sldChg chg="addSp delSp modSp modNotes">
        <pc:chgData name="Eldert Grootenboer" userId="3fe8758b2c2b58d2" providerId="LiveId" clId="{5B4FEA49-3FA8-4920-9BF7-DBBC8F3F99AA}" dt="2019-05-14T07:06:53.551" v="49"/>
        <pc:sldMkLst>
          <pc:docMk/>
          <pc:sldMk cId="847906476" sldId="1863"/>
        </pc:sldMkLst>
        <pc:picChg chg="del">
          <ac:chgData name="Eldert Grootenboer" userId="3fe8758b2c2b58d2" providerId="LiveId" clId="{5B4FEA49-3FA8-4920-9BF7-DBBC8F3F99AA}" dt="2019-05-14T07:06:31.235" v="39" actId="478"/>
          <ac:picMkLst>
            <pc:docMk/>
            <pc:sldMk cId="847906476" sldId="1863"/>
            <ac:picMk id="8" creationId="{4F1489C0-C535-4C28-A6A9-9EFB3BBF66EF}"/>
          </ac:picMkLst>
        </pc:picChg>
        <pc:picChg chg="add mod">
          <ac:chgData name="Eldert Grootenboer" userId="3fe8758b2c2b58d2" providerId="LiveId" clId="{5B4FEA49-3FA8-4920-9BF7-DBBC8F3F99AA}" dt="2019-05-14T07:06:44.597" v="48" actId="1037"/>
          <ac:picMkLst>
            <pc:docMk/>
            <pc:sldMk cId="847906476" sldId="1863"/>
            <ac:picMk id="1026" creationId="{990845E3-1433-4BAA-A7F2-A0578629717B}"/>
          </ac:picMkLst>
        </pc:picChg>
      </pc:sldChg>
      <pc:sldChg chg="add del">
        <pc:chgData name="Eldert Grootenboer" userId="3fe8758b2c2b58d2" providerId="LiveId" clId="{5B4FEA49-3FA8-4920-9BF7-DBBC8F3F99AA}" dt="2019-05-14T07:06:14.226" v="38" actId="2696"/>
        <pc:sldMkLst>
          <pc:docMk/>
          <pc:sldMk cId="1773326761" sldId="1870"/>
        </pc:sldMkLst>
      </pc:sldChg>
      <pc:sldChg chg="del">
        <pc:chgData name="Eldert Grootenboer" userId="3fe8758b2c2b58d2" providerId="LiveId" clId="{5B4FEA49-3FA8-4920-9BF7-DBBC8F3F99AA}" dt="2019-05-14T07:05:02.464" v="15" actId="2696"/>
        <pc:sldMkLst>
          <pc:docMk/>
          <pc:sldMk cId="3964431128" sldId="1870"/>
        </pc:sldMkLst>
      </pc:sldChg>
      <pc:sldMasterChg chg="del delSldLayout">
        <pc:chgData name="Eldert Grootenboer" userId="3fe8758b2c2b58d2" providerId="LiveId" clId="{5B4FEA49-3FA8-4920-9BF7-DBBC8F3F99AA}" dt="2019-05-14T07:05:02.576" v="20" actId="2696"/>
        <pc:sldMasterMkLst>
          <pc:docMk/>
          <pc:sldMasterMk cId="2099163038" sldId="2147483761"/>
        </pc:sldMasterMkLst>
        <pc:sldLayoutChg chg="del">
          <pc:chgData name="Eldert Grootenboer" userId="3fe8758b2c2b58d2" providerId="LiveId" clId="{5B4FEA49-3FA8-4920-9BF7-DBBC8F3F99AA}" dt="2019-05-14T07:05:02.570" v="18" actId="2696"/>
          <pc:sldLayoutMkLst>
            <pc:docMk/>
            <pc:sldMasterMk cId="2099163038" sldId="2147483761"/>
            <pc:sldLayoutMk cId="2261260738" sldId="2147483762"/>
          </pc:sldLayoutMkLst>
        </pc:sldLayoutChg>
        <pc:sldLayoutChg chg="del">
          <pc:chgData name="Eldert Grootenboer" userId="3fe8758b2c2b58d2" providerId="LiveId" clId="{5B4FEA49-3FA8-4920-9BF7-DBBC8F3F99AA}" dt="2019-05-14T07:05:02.572" v="19" actId="2696"/>
          <pc:sldLayoutMkLst>
            <pc:docMk/>
            <pc:sldMasterMk cId="2099163038" sldId="2147483761"/>
            <pc:sldLayoutMk cId="885757122" sldId="2147483763"/>
          </pc:sldLayoutMkLst>
        </pc:sldLayoutChg>
        <pc:sldLayoutChg chg="del">
          <pc:chgData name="Eldert Grootenboer" userId="3fe8758b2c2b58d2" providerId="LiveId" clId="{5B4FEA49-3FA8-4920-9BF7-DBBC8F3F99AA}" dt="2019-05-14T07:05:02.465" v="16" actId="2696"/>
          <pc:sldLayoutMkLst>
            <pc:docMk/>
            <pc:sldMasterMk cId="2099163038" sldId="2147483761"/>
            <pc:sldLayoutMk cId="1831670529" sldId="2147483764"/>
          </pc:sldLayoutMkLst>
        </pc:sldLayoutChg>
      </pc:sldMasterChg>
      <pc:sldMasterChg chg="del delSldLayout">
        <pc:chgData name="Eldert Grootenboer" userId="3fe8758b2c2b58d2" providerId="LiveId" clId="{5B4FEA49-3FA8-4920-9BF7-DBBC8F3F99AA}" dt="2019-05-14T07:05:02.447" v="14" actId="2696"/>
        <pc:sldMasterMkLst>
          <pc:docMk/>
          <pc:sldMasterMk cId="4174638879" sldId="2147483765"/>
        </pc:sldMasterMkLst>
        <pc:sldLayoutChg chg="del">
          <pc:chgData name="Eldert Grootenboer" userId="3fe8758b2c2b58d2" providerId="LiveId" clId="{5B4FEA49-3FA8-4920-9BF7-DBBC8F3F99AA}" dt="2019-05-14T07:05:02.426" v="3" actId="2696"/>
          <pc:sldLayoutMkLst>
            <pc:docMk/>
            <pc:sldMasterMk cId="4174638879" sldId="2147483765"/>
            <pc:sldLayoutMk cId="2323491813" sldId="2147483766"/>
          </pc:sldLayoutMkLst>
        </pc:sldLayoutChg>
        <pc:sldLayoutChg chg="del">
          <pc:chgData name="Eldert Grootenboer" userId="3fe8758b2c2b58d2" providerId="LiveId" clId="{5B4FEA49-3FA8-4920-9BF7-DBBC8F3F99AA}" dt="2019-05-14T07:05:02.427" v="4" actId="2696"/>
          <pc:sldLayoutMkLst>
            <pc:docMk/>
            <pc:sldMasterMk cId="4174638879" sldId="2147483765"/>
            <pc:sldLayoutMk cId="2110519123" sldId="2147483767"/>
          </pc:sldLayoutMkLst>
        </pc:sldLayoutChg>
        <pc:sldLayoutChg chg="del">
          <pc:chgData name="Eldert Grootenboer" userId="3fe8758b2c2b58d2" providerId="LiveId" clId="{5B4FEA49-3FA8-4920-9BF7-DBBC8F3F99AA}" dt="2019-05-14T07:05:02.431" v="5" actId="2696"/>
          <pc:sldLayoutMkLst>
            <pc:docMk/>
            <pc:sldMasterMk cId="4174638879" sldId="2147483765"/>
            <pc:sldLayoutMk cId="2184991157" sldId="2147483768"/>
          </pc:sldLayoutMkLst>
        </pc:sldLayoutChg>
        <pc:sldLayoutChg chg="del">
          <pc:chgData name="Eldert Grootenboer" userId="3fe8758b2c2b58d2" providerId="LiveId" clId="{5B4FEA49-3FA8-4920-9BF7-DBBC8F3F99AA}" dt="2019-05-14T07:05:02.433" v="6" actId="2696"/>
          <pc:sldLayoutMkLst>
            <pc:docMk/>
            <pc:sldMasterMk cId="4174638879" sldId="2147483765"/>
            <pc:sldLayoutMk cId="4138562126" sldId="2147483769"/>
          </pc:sldLayoutMkLst>
        </pc:sldLayoutChg>
        <pc:sldLayoutChg chg="del">
          <pc:chgData name="Eldert Grootenboer" userId="3fe8758b2c2b58d2" providerId="LiveId" clId="{5B4FEA49-3FA8-4920-9BF7-DBBC8F3F99AA}" dt="2019-05-14T07:05:02.434" v="7" actId="2696"/>
          <pc:sldLayoutMkLst>
            <pc:docMk/>
            <pc:sldMasterMk cId="4174638879" sldId="2147483765"/>
            <pc:sldLayoutMk cId="1881392424" sldId="2147483770"/>
          </pc:sldLayoutMkLst>
        </pc:sldLayoutChg>
        <pc:sldLayoutChg chg="del">
          <pc:chgData name="Eldert Grootenboer" userId="3fe8758b2c2b58d2" providerId="LiveId" clId="{5B4FEA49-3FA8-4920-9BF7-DBBC8F3F99AA}" dt="2019-05-14T07:05:02.435" v="8" actId="2696"/>
          <pc:sldLayoutMkLst>
            <pc:docMk/>
            <pc:sldMasterMk cId="4174638879" sldId="2147483765"/>
            <pc:sldLayoutMk cId="3221945013" sldId="2147483771"/>
          </pc:sldLayoutMkLst>
        </pc:sldLayoutChg>
        <pc:sldLayoutChg chg="del">
          <pc:chgData name="Eldert Grootenboer" userId="3fe8758b2c2b58d2" providerId="LiveId" clId="{5B4FEA49-3FA8-4920-9BF7-DBBC8F3F99AA}" dt="2019-05-14T07:05:02.436" v="9" actId="2696"/>
          <pc:sldLayoutMkLst>
            <pc:docMk/>
            <pc:sldMasterMk cId="4174638879" sldId="2147483765"/>
            <pc:sldLayoutMk cId="4214838252" sldId="2147483772"/>
          </pc:sldLayoutMkLst>
        </pc:sldLayoutChg>
        <pc:sldLayoutChg chg="del">
          <pc:chgData name="Eldert Grootenboer" userId="3fe8758b2c2b58d2" providerId="LiveId" clId="{5B4FEA49-3FA8-4920-9BF7-DBBC8F3F99AA}" dt="2019-05-14T07:05:02.437" v="10" actId="2696"/>
          <pc:sldLayoutMkLst>
            <pc:docMk/>
            <pc:sldMasterMk cId="4174638879" sldId="2147483765"/>
            <pc:sldLayoutMk cId="1318324809" sldId="2147483773"/>
          </pc:sldLayoutMkLst>
        </pc:sldLayoutChg>
        <pc:sldLayoutChg chg="del">
          <pc:chgData name="Eldert Grootenboer" userId="3fe8758b2c2b58d2" providerId="LiveId" clId="{5B4FEA49-3FA8-4920-9BF7-DBBC8F3F99AA}" dt="2019-05-14T07:05:02.438" v="11" actId="2696"/>
          <pc:sldLayoutMkLst>
            <pc:docMk/>
            <pc:sldMasterMk cId="4174638879" sldId="2147483765"/>
            <pc:sldLayoutMk cId="4124898597" sldId="2147483774"/>
          </pc:sldLayoutMkLst>
        </pc:sldLayoutChg>
        <pc:sldLayoutChg chg="del">
          <pc:chgData name="Eldert Grootenboer" userId="3fe8758b2c2b58d2" providerId="LiveId" clId="{5B4FEA49-3FA8-4920-9BF7-DBBC8F3F99AA}" dt="2019-05-14T07:05:02.440" v="12" actId="2696"/>
          <pc:sldLayoutMkLst>
            <pc:docMk/>
            <pc:sldMasterMk cId="4174638879" sldId="2147483765"/>
            <pc:sldLayoutMk cId="496292485" sldId="2147483775"/>
          </pc:sldLayoutMkLst>
        </pc:sldLayoutChg>
        <pc:sldLayoutChg chg="del">
          <pc:chgData name="Eldert Grootenboer" userId="3fe8758b2c2b58d2" providerId="LiveId" clId="{5B4FEA49-3FA8-4920-9BF7-DBBC8F3F99AA}" dt="2019-05-14T07:05:02.442" v="13" actId="2696"/>
          <pc:sldLayoutMkLst>
            <pc:docMk/>
            <pc:sldMasterMk cId="4174638879" sldId="2147483765"/>
            <pc:sldLayoutMk cId="1313563990" sldId="2147483776"/>
          </pc:sldLayoutMkLst>
        </pc:sldLayoutChg>
      </pc:sldMasterChg>
    </pc:docChg>
  </pc:docChgLst>
  <pc:docChgLst>
    <pc:chgData name="Eldert Grootenboer" userId="3fe8758b2c2b58d2" providerId="LiveId" clId="{6ECB1407-42E1-4C43-91EC-6B6001F96710}"/>
    <pc:docChg chg="undo redo custSel addSld delSld modSld addSection delSection modSection">
      <pc:chgData name="Eldert Grootenboer" userId="3fe8758b2c2b58d2" providerId="LiveId" clId="{6ECB1407-42E1-4C43-91EC-6B6001F96710}" dt="2021-04-17T14:29:02.287" v="650" actId="165"/>
      <pc:docMkLst>
        <pc:docMk/>
      </pc:docMkLst>
      <pc:sldChg chg="modSp mod">
        <pc:chgData name="Eldert Grootenboer" userId="3fe8758b2c2b58d2" providerId="LiveId" clId="{6ECB1407-42E1-4C43-91EC-6B6001F96710}" dt="2021-04-17T12:36:29.236" v="20" actId="20577"/>
        <pc:sldMkLst>
          <pc:docMk/>
          <pc:sldMk cId="4134529067" sldId="256"/>
        </pc:sldMkLst>
        <pc:spChg chg="mod">
          <ac:chgData name="Eldert Grootenboer" userId="3fe8758b2c2b58d2" providerId="LiveId" clId="{6ECB1407-42E1-4C43-91EC-6B6001F96710}" dt="2021-04-17T12:36:29.236" v="20" actId="20577"/>
          <ac:spMkLst>
            <pc:docMk/>
            <pc:sldMk cId="4134529067" sldId="256"/>
            <ac:spMk id="2" creationId="{1A81B1EB-08D0-492D-BD65-8CF6F379BE2B}"/>
          </ac:spMkLst>
        </pc:spChg>
      </pc:sldChg>
      <pc:sldChg chg="addSp delSp modSp add mod modTransition modClrScheme modAnim chgLayout">
        <pc:chgData name="Eldert Grootenboer" userId="3fe8758b2c2b58d2" providerId="LiveId" clId="{6ECB1407-42E1-4C43-91EC-6B6001F96710}" dt="2021-04-17T13:09:18.589" v="213"/>
        <pc:sldMkLst>
          <pc:docMk/>
          <pc:sldMk cId="1775472727" sldId="262"/>
        </pc:sldMkLst>
        <pc:spChg chg="add del mod ord">
          <ac:chgData name="Eldert Grootenboer" userId="3fe8758b2c2b58d2" providerId="LiveId" clId="{6ECB1407-42E1-4C43-91EC-6B6001F96710}" dt="2021-04-17T13:08:39.577" v="212" actId="700"/>
          <ac:spMkLst>
            <pc:docMk/>
            <pc:sldMk cId="1775472727" sldId="262"/>
            <ac:spMk id="2" creationId="{8B3D9B70-C95F-4892-AC1C-F45909B9173C}"/>
          </ac:spMkLst>
        </pc:spChg>
      </pc:sldChg>
      <pc:sldChg chg="modSp add mod modClrScheme chgLayout">
        <pc:chgData name="Eldert Grootenboer" userId="3fe8758b2c2b58d2" providerId="LiveId" clId="{6ECB1407-42E1-4C43-91EC-6B6001F96710}" dt="2021-04-17T13:08:39.577" v="212" actId="700"/>
        <pc:sldMkLst>
          <pc:docMk/>
          <pc:sldMk cId="2960226332" sldId="263"/>
        </pc:sldMkLst>
        <pc:spChg chg="mod ord">
          <ac:chgData name="Eldert Grootenboer" userId="3fe8758b2c2b58d2" providerId="LiveId" clId="{6ECB1407-42E1-4C43-91EC-6B6001F96710}" dt="2021-04-17T13:08:39.577" v="212" actId="700"/>
          <ac:spMkLst>
            <pc:docMk/>
            <pc:sldMk cId="2960226332" sldId="263"/>
            <ac:spMk id="3" creationId="{00000000-0000-0000-0000-000000000000}"/>
          </ac:spMkLst>
        </pc:spChg>
      </pc:sldChg>
      <pc:sldChg chg="addSp delSp modSp add mod modClrScheme modAnim chgLayout">
        <pc:chgData name="Eldert Grootenboer" userId="3fe8758b2c2b58d2" providerId="LiveId" clId="{6ECB1407-42E1-4C43-91EC-6B6001F96710}" dt="2021-04-17T14:20:34.478" v="573"/>
        <pc:sldMkLst>
          <pc:docMk/>
          <pc:sldMk cId="1651462365" sldId="306"/>
        </pc:sldMkLst>
        <pc:spChg chg="mod ord">
          <ac:chgData name="Eldert Grootenboer" userId="3fe8758b2c2b58d2" providerId="LiveId" clId="{6ECB1407-42E1-4C43-91EC-6B6001F96710}" dt="2021-04-17T13:43:02.362" v="507" actId="27636"/>
          <ac:spMkLst>
            <pc:docMk/>
            <pc:sldMk cId="1651462365" sldId="306"/>
            <ac:spMk id="2" creationId="{958E292A-01A3-4C50-AB2E-D9560F586EAC}"/>
          </ac:spMkLst>
        </pc:spChg>
        <pc:spChg chg="del mod ord">
          <ac:chgData name="Eldert Grootenboer" userId="3fe8758b2c2b58d2" providerId="LiveId" clId="{6ECB1407-42E1-4C43-91EC-6B6001F96710}" dt="2021-04-17T13:42:58.083" v="505" actId="26606"/>
          <ac:spMkLst>
            <pc:docMk/>
            <pc:sldMk cId="1651462365" sldId="306"/>
            <ac:spMk id="3" creationId="{EBF1D13B-4865-4C5F-B428-6CD74FB3A9C9}"/>
          </ac:spMkLst>
        </pc:spChg>
        <pc:spChg chg="add del mod">
          <ac:chgData name="Eldert Grootenboer" userId="3fe8758b2c2b58d2" providerId="LiveId" clId="{6ECB1407-42E1-4C43-91EC-6B6001F96710}" dt="2021-04-17T12:45:10.101" v="33" actId="6264"/>
          <ac:spMkLst>
            <pc:docMk/>
            <pc:sldMk cId="1651462365" sldId="306"/>
            <ac:spMk id="5" creationId="{71E7671D-9C32-498C-B28F-516C25DF657A}"/>
          </ac:spMkLst>
        </pc:spChg>
        <pc:spChg chg="add del mod">
          <ac:chgData name="Eldert Grootenboer" userId="3fe8758b2c2b58d2" providerId="LiveId" clId="{6ECB1407-42E1-4C43-91EC-6B6001F96710}" dt="2021-04-17T12:45:10.101" v="33" actId="6264"/>
          <ac:spMkLst>
            <pc:docMk/>
            <pc:sldMk cId="1651462365" sldId="306"/>
            <ac:spMk id="6" creationId="{4A06ED83-1A5C-442E-8CC6-BE5D4463670D}"/>
          </ac:spMkLst>
        </pc:spChg>
        <pc:graphicFrameChg chg="add">
          <ac:chgData name="Eldert Grootenboer" userId="3fe8758b2c2b58d2" providerId="LiveId" clId="{6ECB1407-42E1-4C43-91EC-6B6001F96710}" dt="2021-04-17T13:42:58.083" v="505" actId="26606"/>
          <ac:graphicFrameMkLst>
            <pc:docMk/>
            <pc:sldMk cId="1651462365" sldId="306"/>
            <ac:graphicFrameMk id="7" creationId="{5E6EB67D-12B7-4360-9D0C-B7A08E851E9C}"/>
          </ac:graphicFrameMkLst>
        </pc:graphicFrameChg>
        <pc:picChg chg="del mod">
          <ac:chgData name="Eldert Grootenboer" userId="3fe8758b2c2b58d2" providerId="LiveId" clId="{6ECB1407-42E1-4C43-91EC-6B6001F96710}" dt="2021-04-17T13:42:47.879" v="504" actId="478"/>
          <ac:picMkLst>
            <pc:docMk/>
            <pc:sldMk cId="1651462365" sldId="306"/>
            <ac:picMk id="4" creationId="{C3EC2155-99CA-4D69-9EA9-7869873CCA2B}"/>
          </ac:picMkLst>
        </pc:picChg>
        <pc:picChg chg="add del mod">
          <ac:chgData name="Eldert Grootenboer" userId="3fe8758b2c2b58d2" providerId="LiveId" clId="{6ECB1407-42E1-4C43-91EC-6B6001F96710}" dt="2021-04-17T13:05:07.972" v="205" actId="478"/>
          <ac:picMkLst>
            <pc:docMk/>
            <pc:sldMk cId="1651462365" sldId="306"/>
            <ac:picMk id="5" creationId="{0C3D0020-0A2B-4793-A989-ED1830DDEAFF}"/>
          </ac:picMkLst>
        </pc:picChg>
      </pc:sldChg>
      <pc:sldChg chg="addSp delSp modSp add mod modClrScheme modAnim chgLayout">
        <pc:chgData name="Eldert Grootenboer" userId="3fe8758b2c2b58d2" providerId="LiveId" clId="{6ECB1407-42E1-4C43-91EC-6B6001F96710}" dt="2021-04-17T14:19:11.796" v="551"/>
        <pc:sldMkLst>
          <pc:docMk/>
          <pc:sldMk cId="869971932" sldId="307"/>
        </pc:sldMkLst>
        <pc:spChg chg="mod ord">
          <ac:chgData name="Eldert Grootenboer" userId="3fe8758b2c2b58d2" providerId="LiveId" clId="{6ECB1407-42E1-4C43-91EC-6B6001F96710}" dt="2021-04-17T13:39:07.296" v="440" actId="6264"/>
          <ac:spMkLst>
            <pc:docMk/>
            <pc:sldMk cId="869971932" sldId="307"/>
            <ac:spMk id="2" creationId="{958E292A-01A3-4C50-AB2E-D9560F586EAC}"/>
          </ac:spMkLst>
        </pc:spChg>
        <pc:spChg chg="del mod ord">
          <ac:chgData name="Eldert Grootenboer" userId="3fe8758b2c2b58d2" providerId="LiveId" clId="{6ECB1407-42E1-4C43-91EC-6B6001F96710}" dt="2021-04-17T13:38:59.596" v="437" actId="26606"/>
          <ac:spMkLst>
            <pc:docMk/>
            <pc:sldMk cId="869971932" sldId="307"/>
            <ac:spMk id="3" creationId="{EBF1D13B-4865-4C5F-B428-6CD74FB3A9C9}"/>
          </ac:spMkLst>
        </pc:spChg>
        <pc:spChg chg="add del mod">
          <ac:chgData name="Eldert Grootenboer" userId="3fe8758b2c2b58d2" providerId="LiveId" clId="{6ECB1407-42E1-4C43-91EC-6B6001F96710}" dt="2021-04-17T12:45:10.101" v="33" actId="6264"/>
          <ac:spMkLst>
            <pc:docMk/>
            <pc:sldMk cId="869971932" sldId="307"/>
            <ac:spMk id="4" creationId="{A0A3B168-942E-4949-8776-E3A5B0361579}"/>
          </ac:spMkLst>
        </pc:spChg>
        <pc:spChg chg="add del mod">
          <ac:chgData name="Eldert Grootenboer" userId="3fe8758b2c2b58d2" providerId="LiveId" clId="{6ECB1407-42E1-4C43-91EC-6B6001F96710}" dt="2021-04-17T13:39:07.296" v="440" actId="6264"/>
          <ac:spMkLst>
            <pc:docMk/>
            <pc:sldMk cId="869971932" sldId="307"/>
            <ac:spMk id="4" creationId="{BD86272C-C402-4316-A3CD-5560907DAEDC}"/>
          </ac:spMkLst>
        </pc:spChg>
        <pc:spChg chg="add del mod">
          <ac:chgData name="Eldert Grootenboer" userId="3fe8758b2c2b58d2" providerId="LiveId" clId="{6ECB1407-42E1-4C43-91EC-6B6001F96710}" dt="2021-04-17T12:45:10.101" v="33" actId="6264"/>
          <ac:spMkLst>
            <pc:docMk/>
            <pc:sldMk cId="869971932" sldId="307"/>
            <ac:spMk id="5" creationId="{C0673888-8F69-43D6-A1ED-B4841359DC6C}"/>
          </ac:spMkLst>
        </pc:spChg>
        <pc:spChg chg="add del mod ord">
          <ac:chgData name="Eldert Grootenboer" userId="3fe8758b2c2b58d2" providerId="LiveId" clId="{6ECB1407-42E1-4C43-91EC-6B6001F96710}" dt="2021-04-17T12:47:18.684" v="92" actId="700"/>
          <ac:spMkLst>
            <pc:docMk/>
            <pc:sldMk cId="869971932" sldId="307"/>
            <ac:spMk id="6" creationId="{ED6C337C-8B46-4430-9372-920DA9BB831F}"/>
          </ac:spMkLst>
        </pc:spChg>
        <pc:spChg chg="add del mod">
          <ac:chgData name="Eldert Grootenboer" userId="3fe8758b2c2b58d2" providerId="LiveId" clId="{6ECB1407-42E1-4C43-91EC-6B6001F96710}" dt="2021-04-17T12:47:22.353" v="94" actId="6264"/>
          <ac:spMkLst>
            <pc:docMk/>
            <pc:sldMk cId="869971932" sldId="307"/>
            <ac:spMk id="7" creationId="{CFA8A2E9-2CED-414F-B243-619B2EE71721}"/>
          </ac:spMkLst>
        </pc:spChg>
        <pc:graphicFrameChg chg="add">
          <ac:chgData name="Eldert Grootenboer" userId="3fe8758b2c2b58d2" providerId="LiveId" clId="{6ECB1407-42E1-4C43-91EC-6B6001F96710}" dt="2021-04-17T13:38:59.596" v="437" actId="26606"/>
          <ac:graphicFrameMkLst>
            <pc:docMk/>
            <pc:sldMk cId="869971932" sldId="307"/>
            <ac:graphicFrameMk id="8" creationId="{6C5B2D1E-2600-4AC5-8616-9A4374A8D669}"/>
          </ac:graphicFrameMkLst>
        </pc:graphicFrameChg>
        <pc:picChg chg="add del mod">
          <ac:chgData name="Eldert Grootenboer" userId="3fe8758b2c2b58d2" providerId="LiveId" clId="{6ECB1407-42E1-4C43-91EC-6B6001F96710}" dt="2021-04-17T13:04:29.430" v="192" actId="21"/>
          <ac:picMkLst>
            <pc:docMk/>
            <pc:sldMk cId="869971932" sldId="307"/>
            <ac:picMk id="5" creationId="{A378491A-3869-4594-848E-DB4A31D596DF}"/>
          </ac:picMkLst>
        </pc:picChg>
        <pc:picChg chg="del mod">
          <ac:chgData name="Eldert Grootenboer" userId="3fe8758b2c2b58d2" providerId="LiveId" clId="{6ECB1407-42E1-4C43-91EC-6B6001F96710}" dt="2021-04-17T13:38:56.510" v="436" actId="478"/>
          <ac:picMkLst>
            <pc:docMk/>
            <pc:sldMk cId="869971932" sldId="307"/>
            <ac:picMk id="8194" creationId="{CBDE7F30-C7EF-427E-A2A9-866218C8D94A}"/>
          </ac:picMkLst>
        </pc:picChg>
      </pc:sldChg>
      <pc:sldChg chg="addSp delSp modSp add del mod modClrScheme chgLayout">
        <pc:chgData name="Eldert Grootenboer" userId="3fe8758b2c2b58d2" providerId="LiveId" clId="{6ECB1407-42E1-4C43-91EC-6B6001F96710}" dt="2021-04-17T13:42:09.850" v="490" actId="47"/>
        <pc:sldMkLst>
          <pc:docMk/>
          <pc:sldMk cId="1937299289" sldId="308"/>
        </pc:sldMkLst>
        <pc:spChg chg="mod ord">
          <ac:chgData name="Eldert Grootenboer" userId="3fe8758b2c2b58d2" providerId="LiveId" clId="{6ECB1407-42E1-4C43-91EC-6B6001F96710}" dt="2021-04-17T12:47:29.934" v="96" actId="700"/>
          <ac:spMkLst>
            <pc:docMk/>
            <pc:sldMk cId="1937299289" sldId="308"/>
            <ac:spMk id="2" creationId="{958E292A-01A3-4C50-AB2E-D9560F586EAC}"/>
          </ac:spMkLst>
        </pc:spChg>
        <pc:spChg chg="mod ord">
          <ac:chgData name="Eldert Grootenboer" userId="3fe8758b2c2b58d2" providerId="LiveId" clId="{6ECB1407-42E1-4C43-91EC-6B6001F96710}" dt="2021-04-17T13:40:46.211" v="474" actId="20577"/>
          <ac:spMkLst>
            <pc:docMk/>
            <pc:sldMk cId="1937299289" sldId="308"/>
            <ac:spMk id="3" creationId="{EBF1D13B-4865-4C5F-B428-6CD74FB3A9C9}"/>
          </ac:spMkLst>
        </pc:spChg>
        <pc:spChg chg="add del mod">
          <ac:chgData name="Eldert Grootenboer" userId="3fe8758b2c2b58d2" providerId="LiveId" clId="{6ECB1407-42E1-4C43-91EC-6B6001F96710}" dt="2021-04-17T12:45:10.101" v="33" actId="6264"/>
          <ac:spMkLst>
            <pc:docMk/>
            <pc:sldMk cId="1937299289" sldId="308"/>
            <ac:spMk id="5" creationId="{3F0FB76A-8F64-4799-8A80-CC0E589D2ACE}"/>
          </ac:spMkLst>
        </pc:spChg>
        <pc:spChg chg="add del mod">
          <ac:chgData name="Eldert Grootenboer" userId="3fe8758b2c2b58d2" providerId="LiveId" clId="{6ECB1407-42E1-4C43-91EC-6B6001F96710}" dt="2021-04-17T12:45:10.101" v="33" actId="6264"/>
          <ac:spMkLst>
            <pc:docMk/>
            <pc:sldMk cId="1937299289" sldId="308"/>
            <ac:spMk id="6" creationId="{4EEE0E5B-B463-4E8C-9BDD-FD9649596F2D}"/>
          </ac:spMkLst>
        </pc:spChg>
        <pc:picChg chg="add del mod">
          <ac:chgData name="Eldert Grootenboer" userId="3fe8758b2c2b58d2" providerId="LiveId" clId="{6ECB1407-42E1-4C43-91EC-6B6001F96710}" dt="2021-04-17T13:40:48.110" v="476" actId="478"/>
          <ac:picMkLst>
            <pc:docMk/>
            <pc:sldMk cId="1937299289" sldId="308"/>
            <ac:picMk id="4" creationId="{A7ED0974-A9EE-4266-9620-CB95268E6130}"/>
          </ac:picMkLst>
        </pc:picChg>
        <pc:picChg chg="add del mod">
          <ac:chgData name="Eldert Grootenboer" userId="3fe8758b2c2b58d2" providerId="LiveId" clId="{6ECB1407-42E1-4C43-91EC-6B6001F96710}" dt="2021-04-17T13:04:48.176" v="197" actId="21"/>
          <ac:picMkLst>
            <pc:docMk/>
            <pc:sldMk cId="1937299289" sldId="308"/>
            <ac:picMk id="5" creationId="{F4FD106F-4386-49A0-B7ED-741FC46FED9E}"/>
          </ac:picMkLst>
        </pc:picChg>
      </pc:sldChg>
      <pc:sldChg chg="addSp delSp modSp add del mod modClrScheme chgLayout">
        <pc:chgData name="Eldert Grootenboer" userId="3fe8758b2c2b58d2" providerId="LiveId" clId="{6ECB1407-42E1-4C43-91EC-6B6001F96710}" dt="2021-04-17T12:57:06.682" v="136" actId="47"/>
        <pc:sldMkLst>
          <pc:docMk/>
          <pc:sldMk cId="2764037203" sldId="310"/>
        </pc:sldMkLst>
        <pc:spChg chg="mod ord">
          <ac:chgData name="Eldert Grootenboer" userId="3fe8758b2c2b58d2" providerId="LiveId" clId="{6ECB1407-42E1-4C43-91EC-6B6001F96710}" dt="2021-04-17T12:45:54.793" v="38" actId="20577"/>
          <ac:spMkLst>
            <pc:docMk/>
            <pc:sldMk cId="2764037203" sldId="310"/>
            <ac:spMk id="2" creationId="{958E292A-01A3-4C50-AB2E-D9560F586EAC}"/>
          </ac:spMkLst>
        </pc:spChg>
        <pc:spChg chg="add del mod">
          <ac:chgData name="Eldert Grootenboer" userId="3fe8758b2c2b58d2" providerId="LiveId" clId="{6ECB1407-42E1-4C43-91EC-6B6001F96710}" dt="2021-04-17T12:45:10.101" v="33" actId="6264"/>
          <ac:spMkLst>
            <pc:docMk/>
            <pc:sldMk cId="2764037203" sldId="310"/>
            <ac:spMk id="3" creationId="{5B9BAF02-4D9C-4D57-AC58-71D5907AA0B0}"/>
          </ac:spMkLst>
        </pc:spChg>
        <pc:spChg chg="add del mod ord">
          <ac:chgData name="Eldert Grootenboer" userId="3fe8758b2c2b58d2" providerId="LiveId" clId="{6ECB1407-42E1-4C43-91EC-6B6001F96710}" dt="2021-04-17T12:45:23.896" v="34" actId="700"/>
          <ac:spMkLst>
            <pc:docMk/>
            <pc:sldMk cId="2764037203" sldId="310"/>
            <ac:spMk id="4" creationId="{EDCE73E6-A02D-4BC2-B727-0A1FC4CEC890}"/>
          </ac:spMkLst>
        </pc:spChg>
        <pc:spChg chg="mod">
          <ac:chgData name="Eldert Grootenboer" userId="3fe8758b2c2b58d2" providerId="LiveId" clId="{6ECB1407-42E1-4C43-91EC-6B6001F96710}" dt="2021-04-17T12:46:05.209" v="77" actId="1036"/>
          <ac:spMkLst>
            <pc:docMk/>
            <pc:sldMk cId="2764037203" sldId="310"/>
            <ac:spMk id="6" creationId="{BCBD2556-683C-4390-A8DB-22C3F46FF633}"/>
          </ac:spMkLst>
        </pc:spChg>
        <pc:spChg chg="mod">
          <ac:chgData name="Eldert Grootenboer" userId="3fe8758b2c2b58d2" providerId="LiveId" clId="{6ECB1407-42E1-4C43-91EC-6B6001F96710}" dt="2021-04-17T12:46:05.209" v="77" actId="1036"/>
          <ac:spMkLst>
            <pc:docMk/>
            <pc:sldMk cId="2764037203" sldId="310"/>
            <ac:spMk id="12" creationId="{46877A12-2DA7-430E-93D7-7F6CBC9AEB8C}"/>
          </ac:spMkLst>
        </pc:spChg>
        <pc:spChg chg="mod">
          <ac:chgData name="Eldert Grootenboer" userId="3fe8758b2c2b58d2" providerId="LiveId" clId="{6ECB1407-42E1-4C43-91EC-6B6001F96710}" dt="2021-04-17T12:46:05.209" v="77" actId="1036"/>
          <ac:spMkLst>
            <pc:docMk/>
            <pc:sldMk cId="2764037203" sldId="310"/>
            <ac:spMk id="13" creationId="{803A1AB4-8897-4F65-82ED-A72AF26420F0}"/>
          </ac:spMkLst>
        </pc:spChg>
        <pc:grpChg chg="mod">
          <ac:chgData name="Eldert Grootenboer" userId="3fe8758b2c2b58d2" providerId="LiveId" clId="{6ECB1407-42E1-4C43-91EC-6B6001F96710}" dt="2021-04-17T12:46:05.209" v="77" actId="1036"/>
          <ac:grpSpMkLst>
            <pc:docMk/>
            <pc:sldMk cId="2764037203" sldId="310"/>
            <ac:grpSpMk id="7" creationId="{60184D10-B528-48B4-93D5-6A3BC20735E2}"/>
          </ac:grpSpMkLst>
        </pc:grpChg>
        <pc:grpChg chg="mod">
          <ac:chgData name="Eldert Grootenboer" userId="3fe8758b2c2b58d2" providerId="LiveId" clId="{6ECB1407-42E1-4C43-91EC-6B6001F96710}" dt="2021-04-17T12:46:05.209" v="77" actId="1036"/>
          <ac:grpSpMkLst>
            <pc:docMk/>
            <pc:sldMk cId="2764037203" sldId="310"/>
            <ac:grpSpMk id="8" creationId="{05C218F4-4794-441D-9A9A-2666AA4589BA}"/>
          </ac:grpSpMkLst>
        </pc:grpChg>
        <pc:grpChg chg="mod">
          <ac:chgData name="Eldert Grootenboer" userId="3fe8758b2c2b58d2" providerId="LiveId" clId="{6ECB1407-42E1-4C43-91EC-6B6001F96710}" dt="2021-04-17T12:46:05.209" v="77" actId="1036"/>
          <ac:grpSpMkLst>
            <pc:docMk/>
            <pc:sldMk cId="2764037203" sldId="310"/>
            <ac:grpSpMk id="9" creationId="{F7E75D72-8DD1-4DE2-9267-173CD3581042}"/>
          </ac:grpSpMkLst>
        </pc:grpChg>
        <pc:picChg chg="mod">
          <ac:chgData name="Eldert Grootenboer" userId="3fe8758b2c2b58d2" providerId="LiveId" clId="{6ECB1407-42E1-4C43-91EC-6B6001F96710}" dt="2021-04-17T12:46:05.209" v="77" actId="1036"/>
          <ac:picMkLst>
            <pc:docMk/>
            <pc:sldMk cId="2764037203" sldId="310"/>
            <ac:picMk id="6146" creationId="{55180DCB-37C0-4169-8D0E-AB1FB3B7DEED}"/>
          </ac:picMkLst>
        </pc:picChg>
        <pc:picChg chg="mod">
          <ac:chgData name="Eldert Grootenboer" userId="3fe8758b2c2b58d2" providerId="LiveId" clId="{6ECB1407-42E1-4C43-91EC-6B6001F96710}" dt="2021-04-17T12:46:05.209" v="77" actId="1036"/>
          <ac:picMkLst>
            <pc:docMk/>
            <pc:sldMk cId="2764037203" sldId="310"/>
            <ac:picMk id="6148" creationId="{C420AB03-FB5E-4832-BD6C-BEFA776642AE}"/>
          </ac:picMkLst>
        </pc:picChg>
        <pc:picChg chg="mod">
          <ac:chgData name="Eldert Grootenboer" userId="3fe8758b2c2b58d2" providerId="LiveId" clId="{6ECB1407-42E1-4C43-91EC-6B6001F96710}" dt="2021-04-17T12:46:05.209" v="77" actId="1036"/>
          <ac:picMkLst>
            <pc:docMk/>
            <pc:sldMk cId="2764037203" sldId="310"/>
            <ac:picMk id="6152" creationId="{611F0101-31D8-446A-B558-B111869F4AA1}"/>
          </ac:picMkLst>
        </pc:picChg>
      </pc:sldChg>
      <pc:sldChg chg="addSp delSp modSp add del mod modClrScheme chgLayout">
        <pc:chgData name="Eldert Grootenboer" userId="3fe8758b2c2b58d2" providerId="LiveId" clId="{6ECB1407-42E1-4C43-91EC-6B6001F96710}" dt="2021-04-17T14:22:01.698" v="574" actId="2696"/>
        <pc:sldMkLst>
          <pc:docMk/>
          <pc:sldMk cId="3039343854" sldId="313"/>
        </pc:sldMkLst>
        <pc:spChg chg="mod ord">
          <ac:chgData name="Eldert Grootenboer" userId="3fe8758b2c2b58d2" providerId="LiveId" clId="{6ECB1407-42E1-4C43-91EC-6B6001F96710}" dt="2021-04-17T12:59:36.554" v="155" actId="6264"/>
          <ac:spMkLst>
            <pc:docMk/>
            <pc:sldMk cId="3039343854" sldId="313"/>
            <ac:spMk id="2" creationId="{958E292A-01A3-4C50-AB2E-D9560F586EAC}"/>
          </ac:spMkLst>
        </pc:spChg>
        <pc:spChg chg="add del mod">
          <ac:chgData name="Eldert Grootenboer" userId="3fe8758b2c2b58d2" providerId="LiveId" clId="{6ECB1407-42E1-4C43-91EC-6B6001F96710}" dt="2021-04-17T12:59:36.554" v="155" actId="6264"/>
          <ac:spMkLst>
            <pc:docMk/>
            <pc:sldMk cId="3039343854" sldId="313"/>
            <ac:spMk id="3" creationId="{B94C571F-5B5B-4A4C-9B8A-9152AF3AE1E8}"/>
          </ac:spMkLst>
        </pc:spChg>
      </pc:sldChg>
      <pc:sldChg chg="del">
        <pc:chgData name="Eldert Grootenboer" userId="3fe8758b2c2b58d2" providerId="LiveId" clId="{6ECB1407-42E1-4C43-91EC-6B6001F96710}" dt="2021-04-17T12:37:10.495" v="27" actId="47"/>
        <pc:sldMkLst>
          <pc:docMk/>
          <pc:sldMk cId="1938547801" sldId="368"/>
        </pc:sldMkLst>
      </pc:sldChg>
      <pc:sldChg chg="del">
        <pc:chgData name="Eldert Grootenboer" userId="3fe8758b2c2b58d2" providerId="LiveId" clId="{6ECB1407-42E1-4C43-91EC-6B6001F96710}" dt="2021-04-17T12:37:09.334" v="26" actId="47"/>
        <pc:sldMkLst>
          <pc:docMk/>
          <pc:sldMk cId="2320019666" sldId="496"/>
        </pc:sldMkLst>
      </pc:sldChg>
      <pc:sldChg chg="del">
        <pc:chgData name="Eldert Grootenboer" userId="3fe8758b2c2b58d2" providerId="LiveId" clId="{6ECB1407-42E1-4C43-91EC-6B6001F96710}" dt="2021-04-17T12:37:09.334" v="26" actId="47"/>
        <pc:sldMkLst>
          <pc:docMk/>
          <pc:sldMk cId="2432720363" sldId="508"/>
        </pc:sldMkLst>
      </pc:sldChg>
      <pc:sldChg chg="del">
        <pc:chgData name="Eldert Grootenboer" userId="3fe8758b2c2b58d2" providerId="LiveId" clId="{6ECB1407-42E1-4C43-91EC-6B6001F96710}" dt="2021-04-17T12:37:10.495" v="27" actId="47"/>
        <pc:sldMkLst>
          <pc:docMk/>
          <pc:sldMk cId="3967547178" sldId="732"/>
        </pc:sldMkLst>
      </pc:sldChg>
      <pc:sldChg chg="del">
        <pc:chgData name="Eldert Grootenboer" userId="3fe8758b2c2b58d2" providerId="LiveId" clId="{6ECB1407-42E1-4C43-91EC-6B6001F96710}" dt="2021-04-17T12:37:09.334" v="26" actId="47"/>
        <pc:sldMkLst>
          <pc:docMk/>
          <pc:sldMk cId="2252645130" sldId="743"/>
        </pc:sldMkLst>
      </pc:sldChg>
      <pc:sldChg chg="del">
        <pc:chgData name="Eldert Grootenboer" userId="3fe8758b2c2b58d2" providerId="LiveId" clId="{6ECB1407-42E1-4C43-91EC-6B6001F96710}" dt="2021-04-17T12:37:07.874" v="25" actId="47"/>
        <pc:sldMkLst>
          <pc:docMk/>
          <pc:sldMk cId="2360567870" sldId="1545"/>
        </pc:sldMkLst>
      </pc:sldChg>
      <pc:sldChg chg="del">
        <pc:chgData name="Eldert Grootenboer" userId="3fe8758b2c2b58d2" providerId="LiveId" clId="{6ECB1407-42E1-4C43-91EC-6B6001F96710}" dt="2021-04-17T12:37:10.495" v="27" actId="47"/>
        <pc:sldMkLst>
          <pc:docMk/>
          <pc:sldMk cId="1000985770" sldId="1547"/>
        </pc:sldMkLst>
      </pc:sldChg>
      <pc:sldChg chg="del">
        <pc:chgData name="Eldert Grootenboer" userId="3fe8758b2c2b58d2" providerId="LiveId" clId="{6ECB1407-42E1-4C43-91EC-6B6001F96710}" dt="2021-04-17T12:37:11.639" v="28" actId="47"/>
        <pc:sldMkLst>
          <pc:docMk/>
          <pc:sldMk cId="2783293209" sldId="1548"/>
        </pc:sldMkLst>
      </pc:sldChg>
      <pc:sldChg chg="del">
        <pc:chgData name="Eldert Grootenboer" userId="3fe8758b2c2b58d2" providerId="LiveId" clId="{6ECB1407-42E1-4C43-91EC-6B6001F96710}" dt="2021-04-17T12:37:07.874" v="25" actId="47"/>
        <pc:sldMkLst>
          <pc:docMk/>
          <pc:sldMk cId="1718130875" sldId="1571"/>
        </pc:sldMkLst>
      </pc:sldChg>
      <pc:sldChg chg="del">
        <pc:chgData name="Eldert Grootenboer" userId="3fe8758b2c2b58d2" providerId="LiveId" clId="{6ECB1407-42E1-4C43-91EC-6B6001F96710}" dt="2021-04-17T12:37:07.874" v="25" actId="47"/>
        <pc:sldMkLst>
          <pc:docMk/>
          <pc:sldMk cId="999647639" sldId="1573"/>
        </pc:sldMkLst>
      </pc:sldChg>
      <pc:sldChg chg="del">
        <pc:chgData name="Eldert Grootenboer" userId="3fe8758b2c2b58d2" providerId="LiveId" clId="{6ECB1407-42E1-4C43-91EC-6B6001F96710}" dt="2021-04-17T12:37:11.639" v="28" actId="47"/>
        <pc:sldMkLst>
          <pc:docMk/>
          <pc:sldMk cId="3582398993" sldId="1581"/>
        </pc:sldMkLst>
      </pc:sldChg>
      <pc:sldChg chg="del">
        <pc:chgData name="Eldert Grootenboer" userId="3fe8758b2c2b58d2" providerId="LiveId" clId="{6ECB1407-42E1-4C43-91EC-6B6001F96710}" dt="2021-04-17T12:37:11.639" v="28" actId="47"/>
        <pc:sldMkLst>
          <pc:docMk/>
          <pc:sldMk cId="3554866888" sldId="1856"/>
        </pc:sldMkLst>
      </pc:sldChg>
      <pc:sldChg chg="del">
        <pc:chgData name="Eldert Grootenboer" userId="3fe8758b2c2b58d2" providerId="LiveId" clId="{6ECB1407-42E1-4C43-91EC-6B6001F96710}" dt="2021-04-17T12:37:02.920" v="23" actId="47"/>
        <pc:sldMkLst>
          <pc:docMk/>
          <pc:sldMk cId="1396439780" sldId="1859"/>
        </pc:sldMkLst>
      </pc:sldChg>
      <pc:sldChg chg="del">
        <pc:chgData name="Eldert Grootenboer" userId="3fe8758b2c2b58d2" providerId="LiveId" clId="{6ECB1407-42E1-4C43-91EC-6B6001F96710}" dt="2021-04-17T12:37:07.874" v="25" actId="47"/>
        <pc:sldMkLst>
          <pc:docMk/>
          <pc:sldMk cId="847906476" sldId="1863"/>
        </pc:sldMkLst>
      </pc:sldChg>
      <pc:sldChg chg="del">
        <pc:chgData name="Eldert Grootenboer" userId="3fe8758b2c2b58d2" providerId="LiveId" clId="{6ECB1407-42E1-4C43-91EC-6B6001F96710}" dt="2021-04-17T12:37:02.920" v="23" actId="47"/>
        <pc:sldMkLst>
          <pc:docMk/>
          <pc:sldMk cId="4232090810" sldId="1951"/>
        </pc:sldMkLst>
      </pc:sldChg>
      <pc:sldChg chg="del">
        <pc:chgData name="Eldert Grootenboer" userId="3fe8758b2c2b58d2" providerId="LiveId" clId="{6ECB1407-42E1-4C43-91EC-6B6001F96710}" dt="2021-04-17T12:37:02.920" v="23" actId="47"/>
        <pc:sldMkLst>
          <pc:docMk/>
          <pc:sldMk cId="377708338" sldId="1958"/>
        </pc:sldMkLst>
      </pc:sldChg>
      <pc:sldChg chg="del">
        <pc:chgData name="Eldert Grootenboer" userId="3fe8758b2c2b58d2" providerId="LiveId" clId="{6ECB1407-42E1-4C43-91EC-6B6001F96710}" dt="2021-04-17T12:37:10.495" v="27" actId="47"/>
        <pc:sldMkLst>
          <pc:docMk/>
          <pc:sldMk cId="1854621498" sldId="2111"/>
        </pc:sldMkLst>
      </pc:sldChg>
      <pc:sldChg chg="del">
        <pc:chgData name="Eldert Grootenboer" userId="3fe8758b2c2b58d2" providerId="LiveId" clId="{6ECB1407-42E1-4C43-91EC-6B6001F96710}" dt="2021-04-17T12:37:02.920" v="23" actId="47"/>
        <pc:sldMkLst>
          <pc:docMk/>
          <pc:sldMk cId="1918093592" sldId="2457"/>
        </pc:sldMkLst>
      </pc:sldChg>
      <pc:sldChg chg="del">
        <pc:chgData name="Eldert Grootenboer" userId="3fe8758b2c2b58d2" providerId="LiveId" clId="{6ECB1407-42E1-4C43-91EC-6B6001F96710}" dt="2021-04-17T12:37:02.920" v="23" actId="47"/>
        <pc:sldMkLst>
          <pc:docMk/>
          <pc:sldMk cId="2967473718" sldId="2458"/>
        </pc:sldMkLst>
      </pc:sldChg>
      <pc:sldChg chg="del">
        <pc:chgData name="Eldert Grootenboer" userId="3fe8758b2c2b58d2" providerId="LiveId" clId="{6ECB1407-42E1-4C43-91EC-6B6001F96710}" dt="2021-04-17T12:37:02.920" v="23" actId="47"/>
        <pc:sldMkLst>
          <pc:docMk/>
          <pc:sldMk cId="4005184806" sldId="2459"/>
        </pc:sldMkLst>
      </pc:sldChg>
      <pc:sldChg chg="del">
        <pc:chgData name="Eldert Grootenboer" userId="3fe8758b2c2b58d2" providerId="LiveId" clId="{6ECB1407-42E1-4C43-91EC-6B6001F96710}" dt="2021-04-17T12:37:05.035" v="24" actId="47"/>
        <pc:sldMkLst>
          <pc:docMk/>
          <pc:sldMk cId="2351338424" sldId="2491"/>
        </pc:sldMkLst>
      </pc:sldChg>
      <pc:sldChg chg="del">
        <pc:chgData name="Eldert Grootenboer" userId="3fe8758b2c2b58d2" providerId="LiveId" clId="{6ECB1407-42E1-4C43-91EC-6B6001F96710}" dt="2021-04-17T12:37:05.035" v="24" actId="47"/>
        <pc:sldMkLst>
          <pc:docMk/>
          <pc:sldMk cId="2120630816" sldId="2492"/>
        </pc:sldMkLst>
      </pc:sldChg>
      <pc:sldChg chg="modSp mod">
        <pc:chgData name="Eldert Grootenboer" userId="3fe8758b2c2b58d2" providerId="LiveId" clId="{6ECB1407-42E1-4C43-91EC-6B6001F96710}" dt="2021-04-17T12:36:04.874" v="12" actId="20577"/>
        <pc:sldMkLst>
          <pc:docMk/>
          <pc:sldMk cId="1872273559" sldId="2076137177"/>
        </pc:sldMkLst>
        <pc:spChg chg="mod">
          <ac:chgData name="Eldert Grootenboer" userId="3fe8758b2c2b58d2" providerId="LiveId" clId="{6ECB1407-42E1-4C43-91EC-6B6001F96710}" dt="2021-04-17T12:36:04.874" v="12" actId="20577"/>
          <ac:spMkLst>
            <pc:docMk/>
            <pc:sldMk cId="1872273559" sldId="2076137177"/>
            <ac:spMk id="4" creationId="{B15F0E40-CB2C-45A9-8481-91F276E83071}"/>
          </ac:spMkLst>
        </pc:spChg>
      </pc:sldChg>
      <pc:sldChg chg="modSp mod">
        <pc:chgData name="Eldert Grootenboer" userId="3fe8758b2c2b58d2" providerId="LiveId" clId="{6ECB1407-42E1-4C43-91EC-6B6001F96710}" dt="2021-04-17T12:36:21.821" v="15" actId="108"/>
        <pc:sldMkLst>
          <pc:docMk/>
          <pc:sldMk cId="3922678515" sldId="2076137179"/>
        </pc:sldMkLst>
        <pc:spChg chg="mod">
          <ac:chgData name="Eldert Grootenboer" userId="3fe8758b2c2b58d2" providerId="LiveId" clId="{6ECB1407-42E1-4C43-91EC-6B6001F96710}" dt="2021-04-17T12:36:21.821" v="15" actId="108"/>
          <ac:spMkLst>
            <pc:docMk/>
            <pc:sldMk cId="3922678515" sldId="2076137179"/>
            <ac:spMk id="16" creationId="{21E214DC-39AE-4C82-AAEF-DB7BEE6AD615}"/>
          </ac:spMkLst>
        </pc:spChg>
        <pc:spChg chg="mod">
          <ac:chgData name="Eldert Grootenboer" userId="3fe8758b2c2b58d2" providerId="LiveId" clId="{6ECB1407-42E1-4C43-91EC-6B6001F96710}" dt="2021-04-17T12:36:13.894" v="13" actId="108"/>
          <ac:spMkLst>
            <pc:docMk/>
            <pc:sldMk cId="3922678515" sldId="2076137179"/>
            <ac:spMk id="18" creationId="{C39CA654-13A2-490C-BC7A-1668F8A462E8}"/>
          </ac:spMkLst>
        </pc:spChg>
      </pc:sldChg>
      <pc:sldChg chg="del">
        <pc:chgData name="Eldert Grootenboer" userId="3fe8758b2c2b58d2" providerId="LiveId" clId="{6ECB1407-42E1-4C43-91EC-6B6001F96710}" dt="2021-04-17T12:37:02.920" v="23" actId="47"/>
        <pc:sldMkLst>
          <pc:docMk/>
          <pc:sldMk cId="1745991431" sldId="2076137180"/>
        </pc:sldMkLst>
      </pc:sldChg>
      <pc:sldChg chg="addSp delSp modSp new del mod modClrScheme chgLayout">
        <pc:chgData name="Eldert Grootenboer" userId="3fe8758b2c2b58d2" providerId="LiveId" clId="{6ECB1407-42E1-4C43-91EC-6B6001F96710}" dt="2021-04-17T14:16:52.638" v="517" actId="47"/>
        <pc:sldMkLst>
          <pc:docMk/>
          <pc:sldMk cId="2722614606" sldId="2076137180"/>
        </pc:sldMkLst>
        <pc:spChg chg="mod ord">
          <ac:chgData name="Eldert Grootenboer" userId="3fe8758b2c2b58d2" providerId="LiveId" clId="{6ECB1407-42E1-4C43-91EC-6B6001F96710}" dt="2021-04-17T14:16:31.832" v="513" actId="26606"/>
          <ac:spMkLst>
            <pc:docMk/>
            <pc:sldMk cId="2722614606" sldId="2076137180"/>
            <ac:spMk id="2" creationId="{B9C7E519-C165-4449-82F9-F5B750CB8B5A}"/>
          </ac:spMkLst>
        </pc:spChg>
        <pc:spChg chg="add del mod ord">
          <ac:chgData name="Eldert Grootenboer" userId="3fe8758b2c2b58d2" providerId="LiveId" clId="{6ECB1407-42E1-4C43-91EC-6B6001F96710}" dt="2021-04-17T13:35:34.329" v="367" actId="26606"/>
          <ac:spMkLst>
            <pc:docMk/>
            <pc:sldMk cId="2722614606" sldId="2076137180"/>
            <ac:spMk id="4" creationId="{95EC4BED-54CA-497A-B513-0468A0141197}"/>
          </ac:spMkLst>
        </pc:spChg>
        <pc:spChg chg="add del mod">
          <ac:chgData name="Eldert Grootenboer" userId="3fe8758b2c2b58d2" providerId="LiveId" clId="{6ECB1407-42E1-4C43-91EC-6B6001F96710}" dt="2021-04-17T13:39:12.834" v="442" actId="6264"/>
          <ac:spMkLst>
            <pc:docMk/>
            <pc:sldMk cId="2722614606" sldId="2076137180"/>
            <ac:spMk id="5" creationId="{9D2F5C90-9280-4381-9BAE-479A47FB1D0F}"/>
          </ac:spMkLst>
        </pc:spChg>
        <pc:spChg chg="add del mod">
          <ac:chgData name="Eldert Grootenboer" userId="3fe8758b2c2b58d2" providerId="LiveId" clId="{6ECB1407-42E1-4C43-91EC-6B6001F96710}" dt="2021-04-17T12:58:52.433" v="145" actId="6264"/>
          <ac:spMkLst>
            <pc:docMk/>
            <pc:sldMk cId="2722614606" sldId="2076137180"/>
            <ac:spMk id="7" creationId="{3420EC30-B67A-4DD1-A074-18206140F402}"/>
          </ac:spMkLst>
        </pc:spChg>
        <pc:spChg chg="add del mod">
          <ac:chgData name="Eldert Grootenboer" userId="3fe8758b2c2b58d2" providerId="LiveId" clId="{6ECB1407-42E1-4C43-91EC-6B6001F96710}" dt="2021-04-17T12:58:52.433" v="145" actId="6264"/>
          <ac:spMkLst>
            <pc:docMk/>
            <pc:sldMk cId="2722614606" sldId="2076137180"/>
            <ac:spMk id="8" creationId="{F6E5A3A4-57DA-4EAB-ADF4-47F72B254FFD}"/>
          </ac:spMkLst>
        </pc:spChg>
        <pc:graphicFrameChg chg="add mod modGraphic">
          <ac:chgData name="Eldert Grootenboer" userId="3fe8758b2c2b58d2" providerId="LiveId" clId="{6ECB1407-42E1-4C43-91EC-6B6001F96710}" dt="2021-04-17T14:16:31.832" v="513" actId="26606"/>
          <ac:graphicFrameMkLst>
            <pc:docMk/>
            <pc:sldMk cId="2722614606" sldId="2076137180"/>
            <ac:graphicFrameMk id="9" creationId="{44AC6808-7328-4ADF-9271-3EED657D7023}"/>
          </ac:graphicFrameMkLst>
        </pc:graphicFrameChg>
        <pc:picChg chg="add del mod">
          <ac:chgData name="Eldert Grootenboer" userId="3fe8758b2c2b58d2" providerId="LiveId" clId="{6ECB1407-42E1-4C43-91EC-6B6001F96710}" dt="2021-04-17T13:35:16.859" v="366" actId="21"/>
          <ac:picMkLst>
            <pc:docMk/>
            <pc:sldMk cId="2722614606" sldId="2076137180"/>
            <ac:picMk id="3" creationId="{7417756D-D4CC-4D89-8CFA-10CC7CA66FA5}"/>
          </ac:picMkLst>
        </pc:picChg>
        <pc:picChg chg="add del mod">
          <ac:chgData name="Eldert Grootenboer" userId="3fe8758b2c2b58d2" providerId="LiveId" clId="{6ECB1407-42E1-4C43-91EC-6B6001F96710}" dt="2021-04-17T13:03:53.381" v="180" actId="21"/>
          <ac:picMkLst>
            <pc:docMk/>
            <pc:sldMk cId="2722614606" sldId="2076137180"/>
            <ac:picMk id="5" creationId="{07032244-713E-4077-857A-15C4A8D541CD}"/>
          </ac:picMkLst>
        </pc:picChg>
        <pc:picChg chg="add del">
          <ac:chgData name="Eldert Grootenboer" userId="3fe8758b2c2b58d2" providerId="LiveId" clId="{6ECB1407-42E1-4C43-91EC-6B6001F96710}" dt="2021-04-17T12:57:45.811" v="140" actId="22"/>
          <ac:picMkLst>
            <pc:docMk/>
            <pc:sldMk cId="2722614606" sldId="2076137180"/>
            <ac:picMk id="6" creationId="{6C6205E2-F56D-4211-BB1B-C82E67982E3B}"/>
          </ac:picMkLst>
        </pc:picChg>
      </pc:sldChg>
      <pc:sldChg chg="addSp delSp modSp new mod modClrScheme modAnim chgLayout">
        <pc:chgData name="Eldert Grootenboer" userId="3fe8758b2c2b58d2" providerId="LiveId" clId="{6ECB1407-42E1-4C43-91EC-6B6001F96710}" dt="2021-04-17T14:17:57.149" v="531"/>
        <pc:sldMkLst>
          <pc:docMk/>
          <pc:sldMk cId="3124215648" sldId="2076137181"/>
        </pc:sldMkLst>
        <pc:spChg chg="mod ord">
          <ac:chgData name="Eldert Grootenboer" userId="3fe8758b2c2b58d2" providerId="LiveId" clId="{6ECB1407-42E1-4C43-91EC-6B6001F96710}" dt="2021-04-17T14:17:03.719" v="518" actId="6264"/>
          <ac:spMkLst>
            <pc:docMk/>
            <pc:sldMk cId="3124215648" sldId="2076137181"/>
            <ac:spMk id="2" creationId="{D9A82A9F-2C22-4B0C-AB66-4C663777446C}"/>
          </ac:spMkLst>
        </pc:spChg>
        <pc:spChg chg="del mod ord">
          <ac:chgData name="Eldert Grootenboer" userId="3fe8758b2c2b58d2" providerId="LiveId" clId="{6ECB1407-42E1-4C43-91EC-6B6001F96710}" dt="2021-04-17T13:37:49.298" v="411" actId="26606"/>
          <ac:spMkLst>
            <pc:docMk/>
            <pc:sldMk cId="3124215648" sldId="2076137181"/>
            <ac:spMk id="3" creationId="{476AFB28-98EA-4072-811B-C5D5F1198EE2}"/>
          </ac:spMkLst>
        </pc:spChg>
        <pc:spChg chg="add del mod">
          <ac:chgData name="Eldert Grootenboer" userId="3fe8758b2c2b58d2" providerId="LiveId" clId="{6ECB1407-42E1-4C43-91EC-6B6001F96710}" dt="2021-04-17T13:02:59.739" v="169" actId="6264"/>
          <ac:spMkLst>
            <pc:docMk/>
            <pc:sldMk cId="3124215648" sldId="2076137181"/>
            <ac:spMk id="5" creationId="{831E1B43-79AD-41F3-AFB4-3D13AD2D2B3E}"/>
          </ac:spMkLst>
        </pc:spChg>
        <pc:spChg chg="add del mod">
          <ac:chgData name="Eldert Grootenboer" userId="3fe8758b2c2b58d2" providerId="LiveId" clId="{6ECB1407-42E1-4C43-91EC-6B6001F96710}" dt="2021-04-17T13:39:10.637" v="441" actId="6264"/>
          <ac:spMkLst>
            <pc:docMk/>
            <pc:sldMk cId="3124215648" sldId="2076137181"/>
            <ac:spMk id="5" creationId="{B2F18ACB-99B5-4362-89ED-FD8A3A7ABC06}"/>
          </ac:spMkLst>
        </pc:spChg>
        <pc:spChg chg="add del mod">
          <ac:chgData name="Eldert Grootenboer" userId="3fe8758b2c2b58d2" providerId="LiveId" clId="{6ECB1407-42E1-4C43-91EC-6B6001F96710}" dt="2021-04-17T13:02:59.739" v="169" actId="6264"/>
          <ac:spMkLst>
            <pc:docMk/>
            <pc:sldMk cId="3124215648" sldId="2076137181"/>
            <ac:spMk id="6" creationId="{99FCB9D8-0F4D-4208-843E-F0C43A079B75}"/>
          </ac:spMkLst>
        </pc:spChg>
        <pc:spChg chg="add del mod">
          <ac:chgData name="Eldert Grootenboer" userId="3fe8758b2c2b58d2" providerId="LiveId" clId="{6ECB1407-42E1-4C43-91EC-6B6001F96710}" dt="2021-04-17T14:17:03.719" v="518" actId="6264"/>
          <ac:spMkLst>
            <pc:docMk/>
            <pc:sldMk cId="3124215648" sldId="2076137181"/>
            <ac:spMk id="6" creationId="{F94C4E32-5600-4665-ACA9-2E5CE864EAA2}"/>
          </ac:spMkLst>
        </pc:spChg>
        <pc:graphicFrameChg chg="add mod modGraphic">
          <ac:chgData name="Eldert Grootenboer" userId="3fe8758b2c2b58d2" providerId="LiveId" clId="{6ECB1407-42E1-4C43-91EC-6B6001F96710}" dt="2021-04-17T14:16:47.901" v="516"/>
          <ac:graphicFrameMkLst>
            <pc:docMk/>
            <pc:sldMk cId="3124215648" sldId="2076137181"/>
            <ac:graphicFrameMk id="7" creationId="{86C01DF5-D03A-4411-900A-E67FC50171C7}"/>
          </ac:graphicFrameMkLst>
        </pc:graphicFrameChg>
        <pc:picChg chg="add del mod">
          <ac:chgData name="Eldert Grootenboer" userId="3fe8758b2c2b58d2" providerId="LiveId" clId="{6ECB1407-42E1-4C43-91EC-6B6001F96710}" dt="2021-04-17T13:37:44.511" v="410" actId="478"/>
          <ac:picMkLst>
            <pc:docMk/>
            <pc:sldMk cId="3124215648" sldId="2076137181"/>
            <ac:picMk id="4" creationId="{A74EC171-5336-4262-8FE8-F0C5567F6722}"/>
          </ac:picMkLst>
        </pc:picChg>
      </pc:sldChg>
      <pc:sldChg chg="del">
        <pc:chgData name="Eldert Grootenboer" userId="3fe8758b2c2b58d2" providerId="LiveId" clId="{6ECB1407-42E1-4C43-91EC-6B6001F96710}" dt="2021-04-17T12:37:02.920" v="23" actId="47"/>
        <pc:sldMkLst>
          <pc:docMk/>
          <pc:sldMk cId="495586830" sldId="2076137182"/>
        </pc:sldMkLst>
      </pc:sldChg>
      <pc:sldChg chg="new del">
        <pc:chgData name="Eldert Grootenboer" userId="3fe8758b2c2b58d2" providerId="LiveId" clId="{6ECB1407-42E1-4C43-91EC-6B6001F96710}" dt="2021-04-17T12:59:23.084" v="149" actId="47"/>
        <pc:sldMkLst>
          <pc:docMk/>
          <pc:sldMk cId="2644855882" sldId="2076137182"/>
        </pc:sldMkLst>
      </pc:sldChg>
      <pc:sldChg chg="addSp delSp modSp new mod chgLayout">
        <pc:chgData name="Eldert Grootenboer" userId="3fe8758b2c2b58d2" providerId="LiveId" clId="{6ECB1407-42E1-4C43-91EC-6B6001F96710}" dt="2021-04-17T13:10:07.351" v="264" actId="20577"/>
        <pc:sldMkLst>
          <pc:docMk/>
          <pc:sldMk cId="4128574371" sldId="2076137182"/>
        </pc:sldMkLst>
        <pc:spChg chg="del mod ord">
          <ac:chgData name="Eldert Grootenboer" userId="3fe8758b2c2b58d2" providerId="LiveId" clId="{6ECB1407-42E1-4C43-91EC-6B6001F96710}" dt="2021-04-17T13:09:55.189" v="215" actId="700"/>
          <ac:spMkLst>
            <pc:docMk/>
            <pc:sldMk cId="4128574371" sldId="2076137182"/>
            <ac:spMk id="2" creationId="{5AC75484-E206-4A4D-A9A1-DADDA6A417EE}"/>
          </ac:spMkLst>
        </pc:spChg>
        <pc:spChg chg="add mod ord">
          <ac:chgData name="Eldert Grootenboer" userId="3fe8758b2c2b58d2" providerId="LiveId" clId="{6ECB1407-42E1-4C43-91EC-6B6001F96710}" dt="2021-04-17T13:10:07.351" v="264" actId="20577"/>
          <ac:spMkLst>
            <pc:docMk/>
            <pc:sldMk cId="4128574371" sldId="2076137182"/>
            <ac:spMk id="3" creationId="{74A8B740-A299-4EE7-A23D-3A72723B0B5F}"/>
          </ac:spMkLst>
        </pc:spChg>
      </pc:sldChg>
      <pc:sldChg chg="del">
        <pc:chgData name="Eldert Grootenboer" userId="3fe8758b2c2b58d2" providerId="LiveId" clId="{6ECB1407-42E1-4C43-91EC-6B6001F96710}" dt="2021-04-17T12:37:05.035" v="24" actId="47"/>
        <pc:sldMkLst>
          <pc:docMk/>
          <pc:sldMk cId="2897729049" sldId="2076137183"/>
        </pc:sldMkLst>
      </pc:sldChg>
      <pc:sldChg chg="addSp delSp modSp new mod chgLayout">
        <pc:chgData name="Eldert Grootenboer" userId="3fe8758b2c2b58d2" providerId="LiveId" clId="{6ECB1407-42E1-4C43-91EC-6B6001F96710}" dt="2021-04-17T13:10:20.696" v="290" actId="20577"/>
        <pc:sldMkLst>
          <pc:docMk/>
          <pc:sldMk cId="3454080426" sldId="2076137183"/>
        </pc:sldMkLst>
        <pc:spChg chg="del mod ord">
          <ac:chgData name="Eldert Grootenboer" userId="3fe8758b2c2b58d2" providerId="LiveId" clId="{6ECB1407-42E1-4C43-91EC-6B6001F96710}" dt="2021-04-17T13:10:13.792" v="266" actId="700"/>
          <ac:spMkLst>
            <pc:docMk/>
            <pc:sldMk cId="3454080426" sldId="2076137183"/>
            <ac:spMk id="2" creationId="{E10E5935-1188-45B7-9BE9-A9AE59CA0C2C}"/>
          </ac:spMkLst>
        </pc:spChg>
        <pc:spChg chg="del">
          <ac:chgData name="Eldert Grootenboer" userId="3fe8758b2c2b58d2" providerId="LiveId" clId="{6ECB1407-42E1-4C43-91EC-6B6001F96710}" dt="2021-04-17T13:10:13.792" v="266" actId="700"/>
          <ac:spMkLst>
            <pc:docMk/>
            <pc:sldMk cId="3454080426" sldId="2076137183"/>
            <ac:spMk id="3" creationId="{E5203984-FCF0-4A67-8F88-44EEF6355169}"/>
          </ac:spMkLst>
        </pc:spChg>
        <pc:spChg chg="add mod ord">
          <ac:chgData name="Eldert Grootenboer" userId="3fe8758b2c2b58d2" providerId="LiveId" clId="{6ECB1407-42E1-4C43-91EC-6B6001F96710}" dt="2021-04-17T13:10:20.696" v="290" actId="20577"/>
          <ac:spMkLst>
            <pc:docMk/>
            <pc:sldMk cId="3454080426" sldId="2076137183"/>
            <ac:spMk id="4" creationId="{5E4DA60E-DDAD-4CBC-8277-70C6D181D37E}"/>
          </ac:spMkLst>
        </pc:spChg>
      </pc:sldChg>
      <pc:sldChg chg="del">
        <pc:chgData name="Eldert Grootenboer" userId="3fe8758b2c2b58d2" providerId="LiveId" clId="{6ECB1407-42E1-4C43-91EC-6B6001F96710}" dt="2021-04-17T12:37:09.334" v="26" actId="47"/>
        <pc:sldMkLst>
          <pc:docMk/>
          <pc:sldMk cId="1141325467" sldId="2076137184"/>
        </pc:sldMkLst>
      </pc:sldChg>
      <pc:sldChg chg="addSp delSp modSp new mod chgLayout">
        <pc:chgData name="Eldert Grootenboer" userId="3fe8758b2c2b58d2" providerId="LiveId" clId="{6ECB1407-42E1-4C43-91EC-6B6001F96710}" dt="2021-04-17T13:10:36.254" v="296" actId="20577"/>
        <pc:sldMkLst>
          <pc:docMk/>
          <pc:sldMk cId="4148093218" sldId="2076137184"/>
        </pc:sldMkLst>
        <pc:spChg chg="del mod ord">
          <ac:chgData name="Eldert Grootenboer" userId="3fe8758b2c2b58d2" providerId="LiveId" clId="{6ECB1407-42E1-4C43-91EC-6B6001F96710}" dt="2021-04-17T13:10:34.361" v="292" actId="700"/>
          <ac:spMkLst>
            <pc:docMk/>
            <pc:sldMk cId="4148093218" sldId="2076137184"/>
            <ac:spMk id="2" creationId="{91F7164B-66D2-4CDB-9BA0-EDC40A2227F7}"/>
          </ac:spMkLst>
        </pc:spChg>
        <pc:spChg chg="add mod ord">
          <ac:chgData name="Eldert Grootenboer" userId="3fe8758b2c2b58d2" providerId="LiveId" clId="{6ECB1407-42E1-4C43-91EC-6B6001F96710}" dt="2021-04-17T13:10:36.254" v="296" actId="20577"/>
          <ac:spMkLst>
            <pc:docMk/>
            <pc:sldMk cId="4148093218" sldId="2076137184"/>
            <ac:spMk id="3" creationId="{DC3EBB4B-93D0-430B-9EF0-AA06ED8E87EC}"/>
          </ac:spMkLst>
        </pc:spChg>
      </pc:sldChg>
      <pc:sldChg chg="addSp delSp modSp new del mod modClrScheme chgLayout">
        <pc:chgData name="Eldert Grootenboer" userId="3fe8758b2c2b58d2" providerId="LiveId" clId="{6ECB1407-42E1-4C43-91EC-6B6001F96710}" dt="2021-04-17T13:36:39.890" v="381" actId="47"/>
        <pc:sldMkLst>
          <pc:docMk/>
          <pc:sldMk cId="403958132" sldId="2076137185"/>
        </pc:sldMkLst>
        <pc:spChg chg="del">
          <ac:chgData name="Eldert Grootenboer" userId="3fe8758b2c2b58d2" providerId="LiveId" clId="{6ECB1407-42E1-4C43-91EC-6B6001F96710}" dt="2021-04-17T13:35:45.450" v="369" actId="700"/>
          <ac:spMkLst>
            <pc:docMk/>
            <pc:sldMk cId="403958132" sldId="2076137185"/>
            <ac:spMk id="2" creationId="{9F61C134-655F-49CB-A232-56A74575E432}"/>
          </ac:spMkLst>
        </pc:spChg>
        <pc:spChg chg="del mod ord">
          <ac:chgData name="Eldert Grootenboer" userId="3fe8758b2c2b58d2" providerId="LiveId" clId="{6ECB1407-42E1-4C43-91EC-6B6001F96710}" dt="2021-04-17T13:35:45.450" v="369" actId="700"/>
          <ac:spMkLst>
            <pc:docMk/>
            <pc:sldMk cId="403958132" sldId="2076137185"/>
            <ac:spMk id="3" creationId="{F69F51AE-E77A-4EEC-A80D-E36C4F143C27}"/>
          </ac:spMkLst>
        </pc:spChg>
        <pc:spChg chg="add mod ord">
          <ac:chgData name="Eldert Grootenboer" userId="3fe8758b2c2b58d2" providerId="LiveId" clId="{6ECB1407-42E1-4C43-91EC-6B6001F96710}" dt="2021-04-17T13:36:21.405" v="376" actId="700"/>
          <ac:spMkLst>
            <pc:docMk/>
            <pc:sldMk cId="403958132" sldId="2076137185"/>
            <ac:spMk id="4" creationId="{FB235359-8948-4472-B978-506269D07E1F}"/>
          </ac:spMkLst>
        </pc:spChg>
        <pc:spChg chg="add del mod ord">
          <ac:chgData name="Eldert Grootenboer" userId="3fe8758b2c2b58d2" providerId="LiveId" clId="{6ECB1407-42E1-4C43-91EC-6B6001F96710}" dt="2021-04-17T13:36:08.923" v="374" actId="478"/>
          <ac:spMkLst>
            <pc:docMk/>
            <pc:sldMk cId="403958132" sldId="2076137185"/>
            <ac:spMk id="5" creationId="{CA9F6AF4-D621-40BB-BA87-59AE72B4BA7D}"/>
          </ac:spMkLst>
        </pc:spChg>
        <pc:graphicFrameChg chg="add mod ord">
          <ac:chgData name="Eldert Grootenboer" userId="3fe8758b2c2b58d2" providerId="LiveId" clId="{6ECB1407-42E1-4C43-91EC-6B6001F96710}" dt="2021-04-17T13:36:29.157" v="377" actId="167"/>
          <ac:graphicFrameMkLst>
            <pc:docMk/>
            <pc:sldMk cId="403958132" sldId="2076137185"/>
            <ac:graphicFrameMk id="7" creationId="{F265FC87-E1A3-440A-871A-2BB5CDD813B5}"/>
          </ac:graphicFrameMkLst>
        </pc:graphicFrameChg>
        <pc:picChg chg="add del mod">
          <ac:chgData name="Eldert Grootenboer" userId="3fe8758b2c2b58d2" providerId="LiveId" clId="{6ECB1407-42E1-4C43-91EC-6B6001F96710}" dt="2021-04-17T13:36:30.660" v="378" actId="478"/>
          <ac:picMkLst>
            <pc:docMk/>
            <pc:sldMk cId="403958132" sldId="2076137185"/>
            <ac:picMk id="6" creationId="{5A421C4A-6611-4C2D-B247-FEE89CA8CA32}"/>
          </ac:picMkLst>
        </pc:picChg>
      </pc:sldChg>
      <pc:sldChg chg="modSp add mod modAnim">
        <pc:chgData name="Eldert Grootenboer" userId="3fe8758b2c2b58d2" providerId="LiveId" clId="{6ECB1407-42E1-4C43-91EC-6B6001F96710}" dt="2021-04-17T14:19:45.760" v="560"/>
        <pc:sldMkLst>
          <pc:docMk/>
          <pc:sldMk cId="2341015469" sldId="2076137185"/>
        </pc:sldMkLst>
        <pc:spChg chg="mod">
          <ac:chgData name="Eldert Grootenboer" userId="3fe8758b2c2b58d2" providerId="LiveId" clId="{6ECB1407-42E1-4C43-91EC-6B6001F96710}" dt="2021-04-17T13:41:04.227" v="479"/>
          <ac:spMkLst>
            <pc:docMk/>
            <pc:sldMk cId="2341015469" sldId="2076137185"/>
            <ac:spMk id="2" creationId="{958E292A-01A3-4C50-AB2E-D9560F586EAC}"/>
          </ac:spMkLst>
        </pc:spChg>
        <pc:graphicFrameChg chg="add mod">
          <ac:chgData name="Eldert Grootenboer" userId="3fe8758b2c2b58d2" providerId="LiveId" clId="{6ECB1407-42E1-4C43-91EC-6B6001F96710}" dt="2021-04-17T13:42:05.311" v="489" actId="27957"/>
          <ac:graphicFrameMkLst>
            <pc:docMk/>
            <pc:sldMk cId="2341015469" sldId="2076137185"/>
            <ac:graphicFrameMk id="8" creationId="{6C5B2D1E-2600-4AC5-8616-9A4374A8D669}"/>
          </ac:graphicFrameMkLst>
        </pc:graphicFrameChg>
      </pc:sldChg>
      <pc:sldChg chg="add del">
        <pc:chgData name="Eldert Grootenboer" userId="3fe8758b2c2b58d2" providerId="LiveId" clId="{6ECB1407-42E1-4C43-91EC-6B6001F96710}" dt="2021-04-17T13:40:42.976" v="469" actId="2890"/>
        <pc:sldMkLst>
          <pc:docMk/>
          <pc:sldMk cId="2423862802" sldId="2076137185"/>
        </pc:sldMkLst>
      </pc:sldChg>
      <pc:sldChg chg="del">
        <pc:chgData name="Eldert Grootenboer" userId="3fe8758b2c2b58d2" providerId="LiveId" clId="{6ECB1407-42E1-4C43-91EC-6B6001F96710}" dt="2021-04-17T12:37:05.035" v="24" actId="47"/>
        <pc:sldMkLst>
          <pc:docMk/>
          <pc:sldMk cId="3819908435" sldId="2076137185"/>
        </pc:sldMkLst>
      </pc:sldChg>
      <pc:sldChg chg="addSp delSp modSp add mod modAnim chgLayout">
        <pc:chgData name="Eldert Grootenboer" userId="3fe8758b2c2b58d2" providerId="LiveId" clId="{6ECB1407-42E1-4C43-91EC-6B6001F96710}" dt="2021-04-17T14:18:36.122" v="542"/>
        <pc:sldMkLst>
          <pc:docMk/>
          <pc:sldMk cId="3103478606" sldId="2076137186"/>
        </pc:sldMkLst>
        <pc:spChg chg="mod ord">
          <ac:chgData name="Eldert Grootenboer" userId="3fe8758b2c2b58d2" providerId="LiveId" clId="{6ECB1407-42E1-4C43-91EC-6B6001F96710}" dt="2021-04-17T14:17:05.594" v="519" actId="6264"/>
          <ac:spMkLst>
            <pc:docMk/>
            <pc:sldMk cId="3103478606" sldId="2076137186"/>
            <ac:spMk id="2" creationId="{D9A82A9F-2C22-4B0C-AB66-4C663777446C}"/>
          </ac:spMkLst>
        </pc:spChg>
        <pc:spChg chg="add del mod">
          <ac:chgData name="Eldert Grootenboer" userId="3fe8758b2c2b58d2" providerId="LiveId" clId="{6ECB1407-42E1-4C43-91EC-6B6001F96710}" dt="2021-04-17T14:17:05.594" v="519" actId="6264"/>
          <ac:spMkLst>
            <pc:docMk/>
            <pc:sldMk cId="3103478606" sldId="2076137186"/>
            <ac:spMk id="3" creationId="{75717325-C2E7-485C-8D56-B483D20BED0A}"/>
          </ac:spMkLst>
        </pc:spChg>
      </pc:sldChg>
      <pc:sldChg chg="del">
        <pc:chgData name="Eldert Grootenboer" userId="3fe8758b2c2b58d2" providerId="LiveId" clId="{6ECB1407-42E1-4C43-91EC-6B6001F96710}" dt="2021-04-17T12:37:02.920" v="23" actId="47"/>
        <pc:sldMkLst>
          <pc:docMk/>
          <pc:sldMk cId="3973601792" sldId="2076137186"/>
        </pc:sldMkLst>
      </pc:sldChg>
      <pc:sldChg chg="addSp delSp modSp new add del mod modAnim chgLayout">
        <pc:chgData name="Eldert Grootenboer" userId="3fe8758b2c2b58d2" providerId="LiveId" clId="{6ECB1407-42E1-4C43-91EC-6B6001F96710}" dt="2021-04-17T14:29:02.287" v="650" actId="165"/>
        <pc:sldMkLst>
          <pc:docMk/>
          <pc:sldMk cId="1814052783" sldId="2076137187"/>
        </pc:sldMkLst>
        <pc:spChg chg="del mod ord">
          <ac:chgData name="Eldert Grootenboer" userId="3fe8758b2c2b58d2" providerId="LiveId" clId="{6ECB1407-42E1-4C43-91EC-6B6001F96710}" dt="2021-04-17T14:22:09.120" v="576" actId="700"/>
          <ac:spMkLst>
            <pc:docMk/>
            <pc:sldMk cId="1814052783" sldId="2076137187"/>
            <ac:spMk id="2" creationId="{441B5E3E-9A10-4E12-8022-702C11B704F3}"/>
          </ac:spMkLst>
        </pc:spChg>
        <pc:spChg chg="add mod ord">
          <ac:chgData name="Eldert Grootenboer" userId="3fe8758b2c2b58d2" providerId="LiveId" clId="{6ECB1407-42E1-4C43-91EC-6B6001F96710}" dt="2021-04-17T14:22:11.593" v="580" actId="20577"/>
          <ac:spMkLst>
            <pc:docMk/>
            <pc:sldMk cId="1814052783" sldId="2076137187"/>
            <ac:spMk id="3" creationId="{AC226AE3-61EC-40B0-BEC9-62A5836A7B48}"/>
          </ac:spMkLst>
        </pc:spChg>
        <pc:grpChg chg="add del mod">
          <ac:chgData name="Eldert Grootenboer" userId="3fe8758b2c2b58d2" providerId="LiveId" clId="{6ECB1407-42E1-4C43-91EC-6B6001F96710}" dt="2021-04-17T14:29:02.287" v="650" actId="165"/>
          <ac:grpSpMkLst>
            <pc:docMk/>
            <pc:sldMk cId="1814052783" sldId="2076137187"/>
            <ac:grpSpMk id="18" creationId="{35257C00-D0DD-4E6A-A46A-490F8C125AF4}"/>
          </ac:grpSpMkLst>
        </pc:grpChg>
        <pc:picChg chg="add mod topLvl">
          <ac:chgData name="Eldert Grootenboer" userId="3fe8758b2c2b58d2" providerId="LiveId" clId="{6ECB1407-42E1-4C43-91EC-6B6001F96710}" dt="2021-04-17T14:29:02.287" v="650" actId="165"/>
          <ac:picMkLst>
            <pc:docMk/>
            <pc:sldMk cId="1814052783" sldId="2076137187"/>
            <ac:picMk id="5" creationId="{F6920925-BB3A-4384-9BDC-54B9E6C29B31}"/>
          </ac:picMkLst>
        </pc:picChg>
        <pc:picChg chg="add mod topLvl">
          <ac:chgData name="Eldert Grootenboer" userId="3fe8758b2c2b58d2" providerId="LiveId" clId="{6ECB1407-42E1-4C43-91EC-6B6001F96710}" dt="2021-04-17T14:29:02.287" v="650" actId="165"/>
          <ac:picMkLst>
            <pc:docMk/>
            <pc:sldMk cId="1814052783" sldId="2076137187"/>
            <ac:picMk id="7" creationId="{581AFF7A-A009-42A6-B277-C11D9D9DFA11}"/>
          </ac:picMkLst>
        </pc:picChg>
        <pc:picChg chg="add mod topLvl">
          <ac:chgData name="Eldert Grootenboer" userId="3fe8758b2c2b58d2" providerId="LiveId" clId="{6ECB1407-42E1-4C43-91EC-6B6001F96710}" dt="2021-04-17T14:29:02.287" v="650" actId="165"/>
          <ac:picMkLst>
            <pc:docMk/>
            <pc:sldMk cId="1814052783" sldId="2076137187"/>
            <ac:picMk id="9" creationId="{0DB1AD1C-F12B-4C52-B710-0BE0F08E7E3F}"/>
          </ac:picMkLst>
        </pc:picChg>
        <pc:picChg chg="add mod topLvl">
          <ac:chgData name="Eldert Grootenboer" userId="3fe8758b2c2b58d2" providerId="LiveId" clId="{6ECB1407-42E1-4C43-91EC-6B6001F96710}" dt="2021-04-17T14:29:02.287" v="650" actId="165"/>
          <ac:picMkLst>
            <pc:docMk/>
            <pc:sldMk cId="1814052783" sldId="2076137187"/>
            <ac:picMk id="11" creationId="{C012AD51-27F6-4ADA-B1AA-DD5C1825564F}"/>
          </ac:picMkLst>
        </pc:picChg>
        <pc:picChg chg="add mod topLvl">
          <ac:chgData name="Eldert Grootenboer" userId="3fe8758b2c2b58d2" providerId="LiveId" clId="{6ECB1407-42E1-4C43-91EC-6B6001F96710}" dt="2021-04-17T14:29:02.287" v="650" actId="165"/>
          <ac:picMkLst>
            <pc:docMk/>
            <pc:sldMk cId="1814052783" sldId="2076137187"/>
            <ac:picMk id="13" creationId="{F1A32310-DC80-481D-BC5D-9D7AC05039E8}"/>
          </ac:picMkLst>
        </pc:picChg>
        <pc:picChg chg="mod topLvl">
          <ac:chgData name="Eldert Grootenboer" userId="3fe8758b2c2b58d2" providerId="LiveId" clId="{6ECB1407-42E1-4C43-91EC-6B6001F96710}" dt="2021-04-17T14:29:02.287" v="650" actId="165"/>
          <ac:picMkLst>
            <pc:docMk/>
            <pc:sldMk cId="1814052783" sldId="2076137187"/>
            <ac:picMk id="1026" creationId="{FF2EB725-6170-44B2-9A06-9856B3627C8D}"/>
          </ac:picMkLst>
        </pc:picChg>
        <pc:cxnChg chg="add mod topLvl">
          <ac:chgData name="Eldert Grootenboer" userId="3fe8758b2c2b58d2" providerId="LiveId" clId="{6ECB1407-42E1-4C43-91EC-6B6001F96710}" dt="2021-04-17T14:29:02.287" v="650" actId="165"/>
          <ac:cxnSpMkLst>
            <pc:docMk/>
            <pc:sldMk cId="1814052783" sldId="2076137187"/>
            <ac:cxnSpMk id="4" creationId="{FF18DC7C-C8CD-41B1-9939-437103643187}"/>
          </ac:cxnSpMkLst>
        </pc:cxnChg>
        <pc:cxnChg chg="add mod topLvl">
          <ac:chgData name="Eldert Grootenboer" userId="3fe8758b2c2b58d2" providerId="LiveId" clId="{6ECB1407-42E1-4C43-91EC-6B6001F96710}" dt="2021-04-17T14:29:02.287" v="650" actId="165"/>
          <ac:cxnSpMkLst>
            <pc:docMk/>
            <pc:sldMk cId="1814052783" sldId="2076137187"/>
            <ac:cxnSpMk id="8" creationId="{C269596F-7E3F-4500-A2A6-D3BE92612FDD}"/>
          </ac:cxnSpMkLst>
        </pc:cxnChg>
        <pc:cxnChg chg="add mod topLvl">
          <ac:chgData name="Eldert Grootenboer" userId="3fe8758b2c2b58d2" providerId="LiveId" clId="{6ECB1407-42E1-4C43-91EC-6B6001F96710}" dt="2021-04-17T14:29:02.287" v="650" actId="165"/>
          <ac:cxnSpMkLst>
            <pc:docMk/>
            <pc:sldMk cId="1814052783" sldId="2076137187"/>
            <ac:cxnSpMk id="12" creationId="{758C1D70-224D-4CF9-8C85-E52C0603787B}"/>
          </ac:cxnSpMkLst>
        </pc:cxnChg>
        <pc:cxnChg chg="add mod topLvl">
          <ac:chgData name="Eldert Grootenboer" userId="3fe8758b2c2b58d2" providerId="LiveId" clId="{6ECB1407-42E1-4C43-91EC-6B6001F96710}" dt="2021-04-17T14:29:02.287" v="650" actId="165"/>
          <ac:cxnSpMkLst>
            <pc:docMk/>
            <pc:sldMk cId="1814052783" sldId="2076137187"/>
            <ac:cxnSpMk id="15" creationId="{F8F9CD1C-844F-47AB-AF05-32552F6FFEEB}"/>
          </ac:cxnSpMkLst>
        </pc:cxnChg>
        <pc:cxnChg chg="add mod topLvl">
          <ac:chgData name="Eldert Grootenboer" userId="3fe8758b2c2b58d2" providerId="LiveId" clId="{6ECB1407-42E1-4C43-91EC-6B6001F96710}" dt="2021-04-17T14:29:02.287" v="650" actId="165"/>
          <ac:cxnSpMkLst>
            <pc:docMk/>
            <pc:sldMk cId="1814052783" sldId="2076137187"/>
            <ac:cxnSpMk id="17" creationId="{B9CE0645-1881-460C-BD5A-CD1BE7F20238}"/>
          </ac:cxnSpMkLst>
        </pc:cxnChg>
      </pc:sldChg>
      <pc:sldChg chg="del">
        <pc:chgData name="Eldert Grootenboer" userId="3fe8758b2c2b58d2" providerId="LiveId" clId="{6ECB1407-42E1-4C43-91EC-6B6001F96710}" dt="2021-04-17T12:37:02.920" v="23" actId="47"/>
        <pc:sldMkLst>
          <pc:docMk/>
          <pc:sldMk cId="3426708402" sldId="2076137187"/>
        </pc:sldMkLst>
      </pc:sldChg>
      <pc:sldChg chg="addSp">
        <pc:chgData name="Eldert Grootenboer" userId="3fe8758b2c2b58d2" providerId="LiveId" clId="{6ECB1407-42E1-4C43-91EC-6B6001F96710}" dt="2021-04-17T14:24:56.779" v="593"/>
        <pc:sldMkLst>
          <pc:docMk/>
          <pc:sldMk cId="3662584672" sldId="2076137187"/>
        </pc:sldMkLst>
        <pc:picChg chg="add">
          <ac:chgData name="Eldert Grootenboer" userId="3fe8758b2c2b58d2" providerId="LiveId" clId="{6ECB1407-42E1-4C43-91EC-6B6001F96710}" dt="2021-04-17T14:24:56.779" v="593"/>
          <ac:picMkLst>
            <pc:docMk/>
            <pc:sldMk cId="3662584672" sldId="2076137187"/>
            <ac:picMk id="1026" creationId="{FF2EB725-6170-44B2-9A06-9856B3627C8D}"/>
          </ac:picMkLst>
        </pc:picChg>
      </pc:sldChg>
      <pc:sldChg chg="del">
        <pc:chgData name="Eldert Grootenboer" userId="3fe8758b2c2b58d2" providerId="LiveId" clId="{6ECB1407-42E1-4C43-91EC-6B6001F96710}" dt="2021-04-17T12:37:02.920" v="23" actId="47"/>
        <pc:sldMkLst>
          <pc:docMk/>
          <pc:sldMk cId="352734087" sldId="2076137188"/>
        </pc:sldMkLst>
      </pc:sldChg>
      <pc:sldChg chg="del">
        <pc:chgData name="Eldert Grootenboer" userId="3fe8758b2c2b58d2" providerId="LiveId" clId="{6ECB1407-42E1-4C43-91EC-6B6001F96710}" dt="2021-04-17T12:37:02.920" v="23" actId="47"/>
        <pc:sldMkLst>
          <pc:docMk/>
          <pc:sldMk cId="1823333210" sldId="2076137189"/>
        </pc:sldMkLst>
      </pc:sldChg>
      <pc:sldChg chg="del">
        <pc:chgData name="Eldert Grootenboer" userId="3fe8758b2c2b58d2" providerId="LiveId" clId="{6ECB1407-42E1-4C43-91EC-6B6001F96710}" dt="2021-04-17T12:37:02.920" v="23" actId="47"/>
        <pc:sldMkLst>
          <pc:docMk/>
          <pc:sldMk cId="824814114" sldId="2076137190"/>
        </pc:sldMkLst>
      </pc:sldChg>
      <pc:sldChg chg="del">
        <pc:chgData name="Eldert Grootenboer" userId="3fe8758b2c2b58d2" providerId="LiveId" clId="{6ECB1407-42E1-4C43-91EC-6B6001F96710}" dt="2021-04-17T12:37:02.920" v="23" actId="47"/>
        <pc:sldMkLst>
          <pc:docMk/>
          <pc:sldMk cId="128539374" sldId="2076137191"/>
        </pc:sldMkLst>
      </pc:sldChg>
      <pc:sldMasterChg chg="delSldLayout">
        <pc:chgData name="Eldert Grootenboer" userId="3fe8758b2c2b58d2" providerId="LiveId" clId="{6ECB1407-42E1-4C43-91EC-6B6001F96710}" dt="2021-04-17T14:16:52.638" v="517" actId="47"/>
        <pc:sldMasterMkLst>
          <pc:docMk/>
          <pc:sldMasterMk cId="2585713670" sldId="2147483762"/>
        </pc:sldMasterMkLst>
        <pc:sldLayoutChg chg="del">
          <pc:chgData name="Eldert Grootenboer" userId="3fe8758b2c2b58d2" providerId="LiveId" clId="{6ECB1407-42E1-4C43-91EC-6B6001F96710}" dt="2021-04-17T12:37:02.920" v="23" actId="47"/>
          <pc:sldLayoutMkLst>
            <pc:docMk/>
            <pc:sldMasterMk cId="2585713670" sldId="2147483762"/>
            <pc:sldLayoutMk cId="1165795032" sldId="2147483794"/>
          </pc:sldLayoutMkLst>
        </pc:sldLayoutChg>
        <pc:sldLayoutChg chg="del">
          <pc:chgData name="Eldert Grootenboer" userId="3fe8758b2c2b58d2" providerId="LiveId" clId="{6ECB1407-42E1-4C43-91EC-6B6001F96710}" dt="2021-04-17T14:16:52.638" v="517" actId="47"/>
          <pc:sldLayoutMkLst>
            <pc:docMk/>
            <pc:sldMasterMk cId="2585713670" sldId="2147483762"/>
            <pc:sldLayoutMk cId="2202598104" sldId="2147483799"/>
          </pc:sldLayoutMkLst>
        </pc:sldLayoutChg>
      </pc:sldMasterChg>
    </pc:docChg>
  </pc:docChgLst>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docChgLst>
    <pc:chgData name="Eldert Grootenboer" userId="3fe8758b2c2b58d2" providerId="LiveId" clId="{EB5CAA1A-3C20-40CB-941D-E095BC15A4D7}"/>
    <pc:docChg chg="undo custSel addSld delSld modSld sldOrd modMainMaster addSection delSection modSection">
      <pc:chgData name="Eldert Grootenboer" userId="3fe8758b2c2b58d2" providerId="LiveId" clId="{EB5CAA1A-3C20-40CB-941D-E095BC15A4D7}" dt="2021-04-09T08:51:51.688" v="300" actId="47"/>
      <pc:docMkLst>
        <pc:docMk/>
      </pc:docMkLst>
      <pc:sldChg chg="modSp add mod">
        <pc:chgData name="Eldert Grootenboer" userId="3fe8758b2c2b58d2" providerId="LiveId" clId="{EB5CAA1A-3C20-40CB-941D-E095BC15A4D7}" dt="2021-04-09T08:13:50.548" v="10"/>
        <pc:sldMkLst>
          <pc:docMk/>
          <pc:sldMk cId="4134529067" sldId="256"/>
        </pc:sldMkLst>
        <pc:spChg chg="mod">
          <ac:chgData name="Eldert Grootenboer" userId="3fe8758b2c2b58d2" providerId="LiveId" clId="{EB5CAA1A-3C20-40CB-941D-E095BC15A4D7}" dt="2021-04-09T08:13:50.548" v="10"/>
          <ac:spMkLst>
            <pc:docMk/>
            <pc:sldMk cId="4134529067" sldId="256"/>
            <ac:spMk id="2" creationId="{1A81B1EB-08D0-492D-BD65-8CF6F379BE2B}"/>
          </ac:spMkLst>
        </pc:spChg>
      </pc:sldChg>
      <pc:sldChg chg="modSp">
        <pc:chgData name="Eldert Grootenboer" userId="3fe8758b2c2b58d2" providerId="LiveId" clId="{EB5CAA1A-3C20-40CB-941D-E095BC15A4D7}" dt="2021-04-09T08:12:15.168" v="0"/>
        <pc:sldMkLst>
          <pc:docMk/>
          <pc:sldMk cId="3583683268" sldId="278"/>
        </pc:sldMkLst>
        <pc:spChg chg="mod">
          <ac:chgData name="Eldert Grootenboer" userId="3fe8758b2c2b58d2" providerId="LiveId" clId="{EB5CAA1A-3C20-40CB-941D-E095BC15A4D7}" dt="2021-04-09T08:12:15.168" v="0"/>
          <ac:spMkLst>
            <pc:docMk/>
            <pc:sldMk cId="3583683268" sldId="278"/>
            <ac:spMk id="2" creationId="{00000000-0000-0000-0000-000000000000}"/>
          </ac:spMkLst>
        </pc:spChg>
      </pc:sldChg>
      <pc:sldChg chg="modSp del">
        <pc:chgData name="Eldert Grootenboer" userId="3fe8758b2c2b58d2" providerId="LiveId" clId="{EB5CAA1A-3C20-40CB-941D-E095BC15A4D7}" dt="2021-04-09T08:51:43.737" v="299" actId="47"/>
        <pc:sldMkLst>
          <pc:docMk/>
          <pc:sldMk cId="369258262" sldId="349"/>
        </pc:sldMkLst>
        <pc:spChg chg="mod">
          <ac:chgData name="Eldert Grootenboer" userId="3fe8758b2c2b58d2" providerId="LiveId" clId="{EB5CAA1A-3C20-40CB-941D-E095BC15A4D7}" dt="2021-04-09T08:12:15.168" v="0"/>
          <ac:spMkLst>
            <pc:docMk/>
            <pc:sldMk cId="369258262" sldId="349"/>
            <ac:spMk id="3" creationId="{00000000-0000-0000-0000-000000000000}"/>
          </ac:spMkLst>
        </pc:spChg>
        <pc:spChg chg="mod">
          <ac:chgData name="Eldert Grootenboer" userId="3fe8758b2c2b58d2" providerId="LiveId" clId="{EB5CAA1A-3C20-40CB-941D-E095BC15A4D7}" dt="2021-04-09T08:12:15.168" v="0"/>
          <ac:spMkLst>
            <pc:docMk/>
            <pc:sldMk cId="369258262" sldId="349"/>
            <ac:spMk id="4" creationId="{ED3BB58F-EE82-4A05-A64F-04962320B350}"/>
          </ac:spMkLst>
        </pc:spChg>
      </pc:sldChg>
      <pc:sldChg chg="add del ord setBg">
        <pc:chgData name="Eldert Grootenboer" userId="3fe8758b2c2b58d2" providerId="LiveId" clId="{EB5CAA1A-3C20-40CB-941D-E095BC15A4D7}" dt="2021-04-09T08:46:27.249" v="231" actId="47"/>
        <pc:sldMkLst>
          <pc:docMk/>
          <pc:sldMk cId="100713796" sldId="358"/>
        </pc:sldMkLst>
      </pc:sldChg>
      <pc:sldChg chg="addSp delSp modSp add mod setBg modClrScheme delAnim modAnim chgLayout">
        <pc:chgData name="Eldert Grootenboer" userId="3fe8758b2c2b58d2" providerId="LiveId" clId="{EB5CAA1A-3C20-40CB-941D-E095BC15A4D7}" dt="2021-04-09T08:50:58.070" v="284" actId="165"/>
        <pc:sldMkLst>
          <pc:docMk/>
          <pc:sldMk cId="1938547801" sldId="368"/>
        </pc:sldMkLst>
        <pc:spChg chg="mod ord">
          <ac:chgData name="Eldert Grootenboer" userId="3fe8758b2c2b58d2" providerId="LiveId" clId="{EB5CAA1A-3C20-40CB-941D-E095BC15A4D7}" dt="2021-04-09T08:49:56.912" v="265" actId="207"/>
          <ac:spMkLst>
            <pc:docMk/>
            <pc:sldMk cId="1938547801" sldId="368"/>
            <ac:spMk id="4" creationId="{670CB27B-671F-48A4-B590-CCD71315CA66}"/>
          </ac:spMkLst>
        </pc:spChg>
        <pc:spChg chg="add del mod ord">
          <ac:chgData name="Eldert Grootenboer" userId="3fe8758b2c2b58d2" providerId="LiveId" clId="{EB5CAA1A-3C20-40CB-941D-E095BC15A4D7}" dt="2021-04-09T08:49:44.254" v="260" actId="6264"/>
          <ac:spMkLst>
            <pc:docMk/>
            <pc:sldMk cId="1938547801" sldId="368"/>
            <ac:spMk id="5" creationId="{CDBB6C81-44C7-462E-B01D-E7556559AD19}"/>
          </ac:spMkLst>
        </pc:spChg>
        <pc:spChg chg="add del mod">
          <ac:chgData name="Eldert Grootenboer" userId="3fe8758b2c2b58d2" providerId="LiveId" clId="{EB5CAA1A-3C20-40CB-941D-E095BC15A4D7}" dt="2021-04-09T08:49:44.254" v="260" actId="6264"/>
          <ac:spMkLst>
            <pc:docMk/>
            <pc:sldMk cId="1938547801" sldId="368"/>
            <ac:spMk id="7" creationId="{E981FC2D-A7F8-499A-85B3-FC7BADF57EE7}"/>
          </ac:spMkLst>
        </pc:spChg>
        <pc:spChg chg="add mod ord">
          <ac:chgData name="Eldert Grootenboer" userId="3fe8758b2c2b58d2" providerId="LiveId" clId="{EB5CAA1A-3C20-40CB-941D-E095BC15A4D7}" dt="2021-04-09T08:50:20.952" v="274" actId="404"/>
          <ac:spMkLst>
            <pc:docMk/>
            <pc:sldMk cId="1938547801" sldId="368"/>
            <ac:spMk id="8" creationId="{2A7A3CBB-5A8F-4AB4-B64B-8A800DCF6D84}"/>
          </ac:spMkLst>
        </pc:spChg>
        <pc:spChg chg="del mod">
          <ac:chgData name="Eldert Grootenboer" userId="3fe8758b2c2b58d2" providerId="LiveId" clId="{EB5CAA1A-3C20-40CB-941D-E095BC15A4D7}" dt="2021-04-09T08:50:06.562" v="268" actId="478"/>
          <ac:spMkLst>
            <pc:docMk/>
            <pc:sldMk cId="1938547801" sldId="368"/>
            <ac:spMk id="105" creationId="{592F3FBF-F4FC-4439-A60F-DAC24FCFBFBC}"/>
          </ac:spMkLst>
        </pc:spChg>
        <pc:grpChg chg="add del mod">
          <ac:chgData name="Eldert Grootenboer" userId="3fe8758b2c2b58d2" providerId="LiveId" clId="{EB5CAA1A-3C20-40CB-941D-E095BC15A4D7}" dt="2021-04-09T08:50:58.070" v="284" actId="165"/>
          <ac:grpSpMkLst>
            <pc:docMk/>
            <pc:sldMk cId="1938547801" sldId="368"/>
            <ac:grpSpMk id="9" creationId="{EF54E686-005A-464B-BD55-890F3BBE3EF8}"/>
          </ac:grpSpMkLst>
        </pc:grpChg>
        <pc:picChg chg="del">
          <ac:chgData name="Eldert Grootenboer" userId="3fe8758b2c2b58d2" providerId="LiveId" clId="{EB5CAA1A-3C20-40CB-941D-E095BC15A4D7}" dt="2021-04-09T08:50:42.443" v="281" actId="478"/>
          <ac:picMkLst>
            <pc:docMk/>
            <pc:sldMk cId="1938547801" sldId="368"/>
            <ac:picMk id="2" creationId="{BD849929-C79A-453B-8224-D1E49BC6B030}"/>
          </ac:picMkLst>
        </pc:picChg>
        <pc:picChg chg="mod topLvl">
          <ac:chgData name="Eldert Grootenboer" userId="3fe8758b2c2b58d2" providerId="LiveId" clId="{EB5CAA1A-3C20-40CB-941D-E095BC15A4D7}" dt="2021-04-09T08:50:58.070" v="284" actId="165"/>
          <ac:picMkLst>
            <pc:docMk/>
            <pc:sldMk cId="1938547801" sldId="368"/>
            <ac:picMk id="3" creationId="{6B51E8B2-3690-4D89-BAD0-F3825A7D93BB}"/>
          </ac:picMkLst>
        </pc:picChg>
        <pc:picChg chg="mod topLvl">
          <ac:chgData name="Eldert Grootenboer" userId="3fe8758b2c2b58d2" providerId="LiveId" clId="{EB5CAA1A-3C20-40CB-941D-E095BC15A4D7}" dt="2021-04-09T08:50:58.070" v="284" actId="165"/>
          <ac:picMkLst>
            <pc:docMk/>
            <pc:sldMk cId="1938547801" sldId="368"/>
            <ac:picMk id="6" creationId="{6DC11327-E4CA-499C-BA7A-B6FD57B91E85}"/>
          </ac:picMkLst>
        </pc:picChg>
        <pc:picChg chg="del">
          <ac:chgData name="Eldert Grootenboer" userId="3fe8758b2c2b58d2" providerId="LiveId" clId="{EB5CAA1A-3C20-40CB-941D-E095BC15A4D7}" dt="2021-04-09T08:50:43.432" v="282" actId="478"/>
          <ac:picMkLst>
            <pc:docMk/>
            <pc:sldMk cId="1938547801" sldId="368"/>
            <ac:picMk id="15" creationId="{0E09B1B3-559F-4E30-AFFE-97D21FDA5EA0}"/>
          </ac:picMkLst>
        </pc:picChg>
        <pc:picChg chg="mod topLvl">
          <ac:chgData name="Eldert Grootenboer" userId="3fe8758b2c2b58d2" providerId="LiveId" clId="{EB5CAA1A-3C20-40CB-941D-E095BC15A4D7}" dt="2021-04-09T08:50:58.070" v="284" actId="165"/>
          <ac:picMkLst>
            <pc:docMk/>
            <pc:sldMk cId="1938547801" sldId="368"/>
            <ac:picMk id="16" creationId="{57E914D3-AB0F-4A45-8110-BFB4099AC6CF}"/>
          </ac:picMkLst>
        </pc:picChg>
        <pc:picChg chg="mod topLvl">
          <ac:chgData name="Eldert Grootenboer" userId="3fe8758b2c2b58d2" providerId="LiveId" clId="{EB5CAA1A-3C20-40CB-941D-E095BC15A4D7}" dt="2021-04-09T08:50:58.070" v="284" actId="165"/>
          <ac:picMkLst>
            <pc:docMk/>
            <pc:sldMk cId="1938547801" sldId="368"/>
            <ac:picMk id="18" creationId="{35DA39B1-38A4-4CF0-9E69-B90F6B42613F}"/>
          </ac:picMkLst>
        </pc:picChg>
        <pc:picChg chg="mod topLvl">
          <ac:chgData name="Eldert Grootenboer" userId="3fe8758b2c2b58d2" providerId="LiveId" clId="{EB5CAA1A-3C20-40CB-941D-E095BC15A4D7}" dt="2021-04-09T08:50:58.070" v="284" actId="165"/>
          <ac:picMkLst>
            <pc:docMk/>
            <pc:sldMk cId="1938547801" sldId="368"/>
            <ac:picMk id="20" creationId="{8DFCDC12-F1B2-4A75-B9F9-F816261128ED}"/>
          </ac:picMkLst>
        </pc:picChg>
        <pc:picChg chg="del">
          <ac:chgData name="Eldert Grootenboer" userId="3fe8758b2c2b58d2" providerId="LiveId" clId="{EB5CAA1A-3C20-40CB-941D-E095BC15A4D7}" dt="2021-04-09T08:49:55.048" v="264" actId="478"/>
          <ac:picMkLst>
            <pc:docMk/>
            <pc:sldMk cId="1938547801" sldId="368"/>
            <ac:picMk id="104" creationId="{61C9AE74-B8C8-47F2-B56E-CF141601C0AF}"/>
          </ac:picMkLst>
        </pc:picChg>
      </pc:sldChg>
      <pc:sldChg chg="modSp del">
        <pc:chgData name="Eldert Grootenboer" userId="3fe8758b2c2b58d2" providerId="LiveId" clId="{EB5CAA1A-3C20-40CB-941D-E095BC15A4D7}" dt="2021-04-09T08:51:43.737" v="299" actId="47"/>
        <pc:sldMkLst>
          <pc:docMk/>
          <pc:sldMk cId="2456866888" sldId="369"/>
        </pc:sldMkLst>
        <pc:spChg chg="mod">
          <ac:chgData name="Eldert Grootenboer" userId="3fe8758b2c2b58d2" providerId="LiveId" clId="{EB5CAA1A-3C20-40CB-941D-E095BC15A4D7}" dt="2021-04-09T08:12:15.168" v="0"/>
          <ac:spMkLst>
            <pc:docMk/>
            <pc:sldMk cId="2456866888" sldId="369"/>
            <ac:spMk id="2" creationId="{6C4EB684-6456-480A-A040-70225DE20336}"/>
          </ac:spMkLst>
        </pc:spChg>
      </pc:sldChg>
      <pc:sldChg chg="addSp delSp modSp add mod setBg chgLayout">
        <pc:chgData name="Eldert Grootenboer" userId="3fe8758b2c2b58d2" providerId="LiveId" clId="{EB5CAA1A-3C20-40CB-941D-E095BC15A4D7}" dt="2021-04-09T08:48:44.968" v="253" actId="368"/>
        <pc:sldMkLst>
          <pc:docMk/>
          <pc:sldMk cId="2320019666" sldId="496"/>
        </pc:sldMkLst>
        <pc:spChg chg="mod ord">
          <ac:chgData name="Eldert Grootenboer" userId="3fe8758b2c2b58d2" providerId="LiveId" clId="{EB5CAA1A-3C20-40CB-941D-E095BC15A4D7}" dt="2021-04-09T08:47:25.768" v="235" actId="207"/>
          <ac:spMkLst>
            <pc:docMk/>
            <pc:sldMk cId="2320019666" sldId="496"/>
            <ac:spMk id="2" creationId="{00000000-0000-0000-0000-000000000000}"/>
          </ac:spMkLst>
        </pc:spChg>
        <pc:spChg chg="mod ord">
          <ac:chgData name="Eldert Grootenboer" userId="3fe8758b2c2b58d2" providerId="LiveId" clId="{EB5CAA1A-3C20-40CB-941D-E095BC15A4D7}" dt="2021-04-09T08:48:44.968" v="253" actId="368"/>
          <ac:spMkLst>
            <pc:docMk/>
            <pc:sldMk cId="2320019666" sldId="496"/>
            <ac:spMk id="3" creationId="{00000000-0000-0000-0000-000000000000}"/>
          </ac:spMkLst>
        </pc:spChg>
        <pc:spChg chg="add del mod">
          <ac:chgData name="Eldert Grootenboer" userId="3fe8758b2c2b58d2" providerId="LiveId" clId="{EB5CAA1A-3C20-40CB-941D-E095BC15A4D7}" dt="2021-04-09T08:47:20.440" v="234" actId="6264"/>
          <ac:spMkLst>
            <pc:docMk/>
            <pc:sldMk cId="2320019666" sldId="496"/>
            <ac:spMk id="5" creationId="{DC8A5613-8F6D-41D0-B6A0-ACDB6AEFC36A}"/>
          </ac:spMkLst>
        </pc:spChg>
        <pc:spChg chg="add del mod">
          <ac:chgData name="Eldert Grootenboer" userId="3fe8758b2c2b58d2" providerId="LiveId" clId="{EB5CAA1A-3C20-40CB-941D-E095BC15A4D7}" dt="2021-04-09T08:47:20.440" v="234" actId="6264"/>
          <ac:spMkLst>
            <pc:docMk/>
            <pc:sldMk cId="2320019666" sldId="496"/>
            <ac:spMk id="6" creationId="{36E8D134-7628-420C-A539-500E29F3F6EF}"/>
          </ac:spMkLst>
        </pc:spChg>
        <pc:picChg chg="del">
          <ac:chgData name="Eldert Grootenboer" userId="3fe8758b2c2b58d2" providerId="LiveId" clId="{EB5CAA1A-3C20-40CB-941D-E095BC15A4D7}" dt="2021-04-09T08:47:37.982" v="240" actId="478"/>
          <ac:picMkLst>
            <pc:docMk/>
            <pc:sldMk cId="2320019666" sldId="496"/>
            <ac:picMk id="4" creationId="{00000000-0000-0000-0000-000000000000}"/>
          </ac:picMkLst>
        </pc:picChg>
      </pc:sldChg>
      <pc:sldChg chg="addSp delSp modSp add mod setBg chgLayout">
        <pc:chgData name="Eldert Grootenboer" userId="3fe8758b2c2b58d2" providerId="LiveId" clId="{EB5CAA1A-3C20-40CB-941D-E095BC15A4D7}" dt="2021-04-09T08:48:49.063" v="254" actId="368"/>
        <pc:sldMkLst>
          <pc:docMk/>
          <pc:sldMk cId="2432720363" sldId="508"/>
        </pc:sldMkLst>
        <pc:spChg chg="mod ord">
          <ac:chgData name="Eldert Grootenboer" userId="3fe8758b2c2b58d2" providerId="LiveId" clId="{EB5CAA1A-3C20-40CB-941D-E095BC15A4D7}" dt="2021-04-09T08:47:44.410" v="242" actId="207"/>
          <ac:spMkLst>
            <pc:docMk/>
            <pc:sldMk cId="2432720363" sldId="508"/>
            <ac:spMk id="2" creationId="{00000000-0000-0000-0000-000000000000}"/>
          </ac:spMkLst>
        </pc:spChg>
        <pc:spChg chg="mod ord">
          <ac:chgData name="Eldert Grootenboer" userId="3fe8758b2c2b58d2" providerId="LiveId" clId="{EB5CAA1A-3C20-40CB-941D-E095BC15A4D7}" dt="2021-04-09T08:48:49.063" v="254" actId="368"/>
          <ac:spMkLst>
            <pc:docMk/>
            <pc:sldMk cId="2432720363" sldId="508"/>
            <ac:spMk id="3" creationId="{00000000-0000-0000-0000-000000000000}"/>
          </ac:spMkLst>
        </pc:spChg>
        <pc:spChg chg="mod">
          <ac:chgData name="Eldert Grootenboer" userId="3fe8758b2c2b58d2" providerId="LiveId" clId="{EB5CAA1A-3C20-40CB-941D-E095BC15A4D7}" dt="2021-04-09T08:48:19.182" v="244" actId="207"/>
          <ac:spMkLst>
            <pc:docMk/>
            <pc:sldMk cId="2432720363" sldId="508"/>
            <ac:spMk id="4"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15" creationId="{875E651B-2ADF-468E-A2E1-DF4856DE46B2}"/>
          </ac:spMkLst>
        </pc:spChg>
        <pc:spChg chg="mod">
          <ac:chgData name="Eldert Grootenboer" userId="3fe8758b2c2b58d2" providerId="LiveId" clId="{EB5CAA1A-3C20-40CB-941D-E095BC15A4D7}" dt="2021-04-09T08:48:22.056" v="245" actId="207"/>
          <ac:spMkLst>
            <pc:docMk/>
            <pc:sldMk cId="2432720363" sldId="508"/>
            <ac:spMk id="20" creationId="{00000000-0000-0000-0000-000000000000}"/>
          </ac:spMkLst>
        </pc:spChg>
        <pc:spChg chg="mod">
          <ac:chgData name="Eldert Grootenboer" userId="3fe8758b2c2b58d2" providerId="LiveId" clId="{EB5CAA1A-3C20-40CB-941D-E095BC15A4D7}" dt="2021-04-09T08:48:25.916" v="246" actId="207"/>
          <ac:spMkLst>
            <pc:docMk/>
            <pc:sldMk cId="2432720363" sldId="508"/>
            <ac:spMk id="21" creationId="{00000000-0000-0000-0000-000000000000}"/>
          </ac:spMkLst>
        </pc:spChg>
        <pc:spChg chg="mod">
          <ac:chgData name="Eldert Grootenboer" userId="3fe8758b2c2b58d2" providerId="LiveId" clId="{EB5CAA1A-3C20-40CB-941D-E095BC15A4D7}" dt="2021-04-09T08:48:29.419" v="247" actId="207"/>
          <ac:spMkLst>
            <pc:docMk/>
            <pc:sldMk cId="2432720363" sldId="508"/>
            <ac:spMk id="22"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24" creationId="{36C0327D-7794-4ADB-A8B3-4DCCE0088145}"/>
          </ac:spMkLst>
        </pc:spChg>
        <pc:grpChg chg="mod">
          <ac:chgData name="Eldert Grootenboer" userId="3fe8758b2c2b58d2" providerId="LiveId" clId="{EB5CAA1A-3C20-40CB-941D-E095BC15A4D7}" dt="2021-04-09T08:48:19.182" v="244" actId="207"/>
          <ac:grpSpMkLst>
            <pc:docMk/>
            <pc:sldMk cId="2432720363" sldId="508"/>
            <ac:grpSpMk id="17" creationId="{00000000-0000-0000-0000-000000000000}"/>
          </ac:grpSpMkLst>
        </pc:grpChg>
        <pc:grpChg chg="mod">
          <ac:chgData name="Eldert Grootenboer" userId="3fe8758b2c2b58d2" providerId="LiveId" clId="{EB5CAA1A-3C20-40CB-941D-E095BC15A4D7}" dt="2021-04-09T08:48:22.056" v="245" actId="207"/>
          <ac:grpSpMkLst>
            <pc:docMk/>
            <pc:sldMk cId="2432720363" sldId="508"/>
            <ac:grpSpMk id="18" creationId="{00000000-0000-0000-0000-000000000000}"/>
          </ac:grpSpMkLst>
        </pc:grpChg>
        <pc:picChg chg="mod">
          <ac:chgData name="Eldert Grootenboer" userId="3fe8758b2c2b58d2" providerId="LiveId" clId="{EB5CAA1A-3C20-40CB-941D-E095BC15A4D7}" dt="2021-04-09T08:48:19.182" v="244" actId="207"/>
          <ac:picMkLst>
            <pc:docMk/>
            <pc:sldMk cId="2432720363" sldId="508"/>
            <ac:picMk id="16" creationId="{00000000-0000-0000-0000-000000000000}"/>
          </ac:picMkLst>
        </pc:picChg>
        <pc:picChg chg="mod">
          <ac:chgData name="Eldert Grootenboer" userId="3fe8758b2c2b58d2" providerId="LiveId" clId="{EB5CAA1A-3C20-40CB-941D-E095BC15A4D7}" dt="2021-04-09T08:48:22.056" v="245" actId="207"/>
          <ac:picMkLst>
            <pc:docMk/>
            <pc:sldMk cId="2432720363" sldId="508"/>
            <ac:picMk id="19" creationId="{00000000-0000-0000-0000-000000000000}"/>
          </ac:picMkLst>
        </pc:picChg>
        <pc:picChg chg="del">
          <ac:chgData name="Eldert Grootenboer" userId="3fe8758b2c2b58d2" providerId="LiveId" clId="{EB5CAA1A-3C20-40CB-941D-E095BC15A4D7}" dt="2021-04-09T08:47:41.061" v="241" actId="478"/>
          <ac:picMkLst>
            <pc:docMk/>
            <pc:sldMk cId="2432720363" sldId="508"/>
            <ac:picMk id="23" creationId="{24F48AB6-81FC-42E3-B01C-F79E55CF954F}"/>
          </ac:picMkLst>
        </pc:picChg>
      </pc:sldChg>
      <pc:sldChg chg="addSp delSp modSp add mod setBg modClrScheme chgLayout">
        <pc:chgData name="Eldert Grootenboer" userId="3fe8758b2c2b58d2" providerId="LiveId" clId="{EB5CAA1A-3C20-40CB-941D-E095BC15A4D7}" dt="2021-04-09T08:51:37.549" v="298" actId="6549"/>
        <pc:sldMkLst>
          <pc:docMk/>
          <pc:sldMk cId="3967547178" sldId="732"/>
        </pc:sldMkLst>
        <pc:spChg chg="mod ord">
          <ac:chgData name="Eldert Grootenboer" userId="3fe8758b2c2b58d2" providerId="LiveId" clId="{EB5CAA1A-3C20-40CB-941D-E095BC15A4D7}" dt="2021-04-09T08:51:17.261" v="289" actId="700"/>
          <ac:spMkLst>
            <pc:docMk/>
            <pc:sldMk cId="3967547178" sldId="732"/>
            <ac:spMk id="2" creationId="{821205CC-69BC-4AD2-B33A-61A110EE2553}"/>
          </ac:spMkLst>
        </pc:spChg>
        <pc:spChg chg="mod ord">
          <ac:chgData name="Eldert Grootenboer" userId="3fe8758b2c2b58d2" providerId="LiveId" clId="{EB5CAA1A-3C20-40CB-941D-E095BC15A4D7}" dt="2021-04-09T08:51:35.884" v="297" actId="368"/>
          <ac:spMkLst>
            <pc:docMk/>
            <pc:sldMk cId="3967547178" sldId="732"/>
            <ac:spMk id="3" creationId="{7B785530-D058-4247-9780-8A7466EE97CE}"/>
          </ac:spMkLst>
        </pc:spChg>
        <pc:spChg chg="add del mod">
          <ac:chgData name="Eldert Grootenboer" userId="3fe8758b2c2b58d2" providerId="LiveId" clId="{EB5CAA1A-3C20-40CB-941D-E095BC15A4D7}" dt="2021-04-09T08:49:44.254" v="260" actId="6264"/>
          <ac:spMkLst>
            <pc:docMk/>
            <pc:sldMk cId="3967547178" sldId="732"/>
            <ac:spMk id="4" creationId="{BB099516-D35C-4C55-95D2-71C08DAD6300}"/>
          </ac:spMkLst>
        </pc:spChg>
        <pc:spChg chg="add del mod">
          <ac:chgData name="Eldert Grootenboer" userId="3fe8758b2c2b58d2" providerId="LiveId" clId="{EB5CAA1A-3C20-40CB-941D-E095BC15A4D7}" dt="2021-04-09T08:49:44.254" v="260" actId="6264"/>
          <ac:spMkLst>
            <pc:docMk/>
            <pc:sldMk cId="3967547178" sldId="732"/>
            <ac:spMk id="5" creationId="{5CB66A98-01A9-4EDA-A359-F3B7B18185B5}"/>
          </ac:spMkLst>
        </pc:spChg>
        <pc:spChg chg="mod ord">
          <ac:chgData name="Eldert Grootenboer" userId="3fe8758b2c2b58d2" providerId="LiveId" clId="{EB5CAA1A-3C20-40CB-941D-E095BC15A4D7}" dt="2021-04-09T08:51:37.549" v="298" actId="6549"/>
          <ac:spMkLst>
            <pc:docMk/>
            <pc:sldMk cId="3967547178" sldId="732"/>
            <ac:spMk id="7" creationId="{3038554C-B42B-4973-ABA5-E1D5E32118D0}"/>
          </ac:spMkLst>
        </pc:spChg>
      </pc:sldChg>
      <pc:sldChg chg="addSp delSp modSp add mod setBg chgLayout">
        <pc:chgData name="Eldert Grootenboer" userId="3fe8758b2c2b58d2" providerId="LiveId" clId="{EB5CAA1A-3C20-40CB-941D-E095BC15A4D7}" dt="2021-04-09T08:48:40.823" v="252" actId="404"/>
        <pc:sldMkLst>
          <pc:docMk/>
          <pc:sldMk cId="2252645130" sldId="743"/>
        </pc:sldMkLst>
        <pc:spChg chg="mod ord">
          <ac:chgData name="Eldert Grootenboer" userId="3fe8758b2c2b58d2" providerId="LiveId" clId="{EB5CAA1A-3C20-40CB-941D-E095BC15A4D7}" dt="2021-04-09T08:47:31.303" v="237" actId="207"/>
          <ac:spMkLst>
            <pc:docMk/>
            <pc:sldMk cId="2252645130" sldId="743"/>
            <ac:spMk id="2" creationId="{2E6C81A4-7FE3-4BDE-9629-3FBBD8A67A6F}"/>
          </ac:spMkLst>
        </pc:spChg>
        <pc:spChg chg="mod ord">
          <ac:chgData name="Eldert Grootenboer" userId="3fe8758b2c2b58d2" providerId="LiveId" clId="{EB5CAA1A-3C20-40CB-941D-E095BC15A4D7}" dt="2021-04-09T08:48:40.823" v="252" actId="404"/>
          <ac:spMkLst>
            <pc:docMk/>
            <pc:sldMk cId="2252645130" sldId="743"/>
            <ac:spMk id="3" creationId="{7769FD5B-4735-42C9-A427-8EABF87F9566}"/>
          </ac:spMkLst>
        </pc:spChg>
        <pc:spChg chg="add del mod">
          <ac:chgData name="Eldert Grootenboer" userId="3fe8758b2c2b58d2" providerId="LiveId" clId="{EB5CAA1A-3C20-40CB-941D-E095BC15A4D7}" dt="2021-04-09T08:47:20.440" v="234" actId="6264"/>
          <ac:spMkLst>
            <pc:docMk/>
            <pc:sldMk cId="2252645130" sldId="743"/>
            <ac:spMk id="4" creationId="{B87C9F7A-FA06-49A0-9623-C5C76B07853D}"/>
          </ac:spMkLst>
        </pc:spChg>
        <pc:spChg chg="add del mod">
          <ac:chgData name="Eldert Grootenboer" userId="3fe8758b2c2b58d2" providerId="LiveId" clId="{EB5CAA1A-3C20-40CB-941D-E095BC15A4D7}" dt="2021-04-09T08:47:20.440" v="234" actId="6264"/>
          <ac:spMkLst>
            <pc:docMk/>
            <pc:sldMk cId="2252645130" sldId="743"/>
            <ac:spMk id="5" creationId="{D11E7B8B-4721-48F7-A9F6-6F35C59AE136}"/>
          </ac:spMkLst>
        </pc:spChg>
        <pc:picChg chg="del">
          <ac:chgData name="Eldert Grootenboer" userId="3fe8758b2c2b58d2" providerId="LiveId" clId="{EB5CAA1A-3C20-40CB-941D-E095BC15A4D7}" dt="2021-04-09T08:47:35.349" v="239" actId="478"/>
          <ac:picMkLst>
            <pc:docMk/>
            <pc:sldMk cId="2252645130" sldId="743"/>
            <ac:picMk id="8" creationId="{C638EB94-AD26-4556-800C-29D194C4ECCE}"/>
          </ac:picMkLst>
        </pc:picChg>
      </pc:sldChg>
      <pc:sldChg chg="modSp del">
        <pc:chgData name="Eldert Grootenboer" userId="3fe8758b2c2b58d2" providerId="LiveId" clId="{EB5CAA1A-3C20-40CB-941D-E095BC15A4D7}" dt="2021-04-09T08:17:33.018" v="38" actId="47"/>
        <pc:sldMkLst>
          <pc:docMk/>
          <pc:sldMk cId="649373998" sldId="1337"/>
        </pc:sldMkLst>
        <pc:spChg chg="mod">
          <ac:chgData name="Eldert Grootenboer" userId="3fe8758b2c2b58d2" providerId="LiveId" clId="{EB5CAA1A-3C20-40CB-941D-E095BC15A4D7}" dt="2021-04-09T08:12:15.168" v="0"/>
          <ac:spMkLst>
            <pc:docMk/>
            <pc:sldMk cId="649373998" sldId="1337"/>
            <ac:spMk id="3" creationId="{6FD676AA-A7C8-42D4-80FB-2D3CF0AAE811}"/>
          </ac:spMkLst>
        </pc:spChg>
      </pc:sldChg>
      <pc:sldChg chg="modSp">
        <pc:chgData name="Eldert Grootenboer" userId="3fe8758b2c2b58d2" providerId="LiveId" clId="{EB5CAA1A-3C20-40CB-941D-E095BC15A4D7}" dt="2021-04-09T08:12:15.168" v="0"/>
        <pc:sldMkLst>
          <pc:docMk/>
          <pc:sldMk cId="2629230035" sldId="1355"/>
        </pc:sldMkLst>
        <pc:spChg chg="mod">
          <ac:chgData name="Eldert Grootenboer" userId="3fe8758b2c2b58d2" providerId="LiveId" clId="{EB5CAA1A-3C20-40CB-941D-E095BC15A4D7}" dt="2021-04-09T08:12:15.168" v="0"/>
          <ac:spMkLst>
            <pc:docMk/>
            <pc:sldMk cId="2629230035" sldId="1355"/>
            <ac:spMk id="7" creationId="{68F29C74-49E4-41D7-B716-990750551059}"/>
          </ac:spMkLst>
        </pc:spChg>
      </pc:sldChg>
      <pc:sldChg chg="modSp del">
        <pc:chgData name="Eldert Grootenboer" userId="3fe8758b2c2b58d2" providerId="LiveId" clId="{EB5CAA1A-3C20-40CB-941D-E095BC15A4D7}" dt="2021-04-09T08:17:33.018" v="38" actId="47"/>
        <pc:sldMkLst>
          <pc:docMk/>
          <pc:sldMk cId="1948908908" sldId="1544"/>
        </pc:sldMkLst>
        <pc:spChg chg="mod">
          <ac:chgData name="Eldert Grootenboer" userId="3fe8758b2c2b58d2" providerId="LiveId" clId="{EB5CAA1A-3C20-40CB-941D-E095BC15A4D7}" dt="2021-04-09T08:12:15.168" v="0"/>
          <ac:spMkLst>
            <pc:docMk/>
            <pc:sldMk cId="1948908908" sldId="1544"/>
            <ac:spMk id="3" creationId="{D250E0BD-3DAA-4106-9422-58349ED8A2E0}"/>
          </ac:spMkLst>
        </pc:spChg>
      </pc:sldChg>
      <pc:sldChg chg="modSp mod">
        <pc:chgData name="Eldert Grootenboer" userId="3fe8758b2c2b58d2" providerId="LiveId" clId="{EB5CAA1A-3C20-40CB-941D-E095BC15A4D7}" dt="2021-04-09T08:37:42.491" v="143" actId="20577"/>
        <pc:sldMkLst>
          <pc:docMk/>
          <pc:sldMk cId="2360567870" sldId="1545"/>
        </pc:sldMkLst>
        <pc:spChg chg="mod">
          <ac:chgData name="Eldert Grootenboer" userId="3fe8758b2c2b58d2" providerId="LiveId" clId="{EB5CAA1A-3C20-40CB-941D-E095BC15A4D7}" dt="2021-04-09T08:37:42.491" v="143" actId="20577"/>
          <ac:spMkLst>
            <pc:docMk/>
            <pc:sldMk cId="2360567870" sldId="1545"/>
            <ac:spMk id="3" creationId="{EDF0B663-4CCA-4ADB-89E8-E9CC0D6A5206}"/>
          </ac:spMkLst>
        </pc:spChg>
      </pc:sldChg>
      <pc:sldChg chg="modSp del">
        <pc:chgData name="Eldert Grootenboer" userId="3fe8758b2c2b58d2" providerId="LiveId" clId="{EB5CAA1A-3C20-40CB-941D-E095BC15A4D7}" dt="2021-04-09T08:37:56.240" v="144" actId="47"/>
        <pc:sldMkLst>
          <pc:docMk/>
          <pc:sldMk cId="1528354231" sldId="1546"/>
        </pc:sldMkLst>
        <pc:spChg chg="mod">
          <ac:chgData name="Eldert Grootenboer" userId="3fe8758b2c2b58d2" providerId="LiveId" clId="{EB5CAA1A-3C20-40CB-941D-E095BC15A4D7}" dt="2021-04-09T08:12:15.168" v="0"/>
          <ac:spMkLst>
            <pc:docMk/>
            <pc:sldMk cId="1528354231" sldId="1546"/>
            <ac:spMk id="2" creationId="{39AF23F7-6C5C-447D-A883-5D060C643E1A}"/>
          </ac:spMkLst>
        </pc:spChg>
      </pc:sldChg>
      <pc:sldChg chg="modSp mod">
        <pc:chgData name="Eldert Grootenboer" userId="3fe8758b2c2b58d2" providerId="LiveId" clId="{EB5CAA1A-3C20-40CB-941D-E095BC15A4D7}" dt="2021-04-09T08:38:25.566" v="149" actId="20577"/>
        <pc:sldMkLst>
          <pc:docMk/>
          <pc:sldMk cId="1000985770" sldId="1547"/>
        </pc:sldMkLst>
        <pc:spChg chg="mod">
          <ac:chgData name="Eldert Grootenboer" userId="3fe8758b2c2b58d2" providerId="LiveId" clId="{EB5CAA1A-3C20-40CB-941D-E095BC15A4D7}" dt="2021-04-09T08:38:25.566" v="149" actId="20577"/>
          <ac:spMkLst>
            <pc:docMk/>
            <pc:sldMk cId="1000985770" sldId="1547"/>
            <ac:spMk id="2" creationId="{0AAC3CCD-B202-468A-BA18-581C33E7CD34}"/>
          </ac:spMkLst>
        </pc:spChg>
      </pc:sldChg>
      <pc:sldChg chg="modSp">
        <pc:chgData name="Eldert Grootenboer" userId="3fe8758b2c2b58d2" providerId="LiveId" clId="{EB5CAA1A-3C20-40CB-941D-E095BC15A4D7}" dt="2021-04-09T08:12:15.168" v="0"/>
        <pc:sldMkLst>
          <pc:docMk/>
          <pc:sldMk cId="2783293209" sldId="1548"/>
        </pc:sldMkLst>
        <pc:spChg chg="mod">
          <ac:chgData name="Eldert Grootenboer" userId="3fe8758b2c2b58d2" providerId="LiveId" clId="{EB5CAA1A-3C20-40CB-941D-E095BC15A4D7}" dt="2021-04-09T08:12:15.168" v="0"/>
          <ac:spMkLst>
            <pc:docMk/>
            <pc:sldMk cId="2783293209" sldId="1548"/>
            <ac:spMk id="2" creationId="{18028506-8431-4A16-B367-DF989DAD4207}"/>
          </ac:spMkLst>
        </pc:spChg>
      </pc:sldChg>
      <pc:sldChg chg="modSp">
        <pc:chgData name="Eldert Grootenboer" userId="3fe8758b2c2b58d2" providerId="LiveId" clId="{EB5CAA1A-3C20-40CB-941D-E095BC15A4D7}" dt="2021-04-09T08:12:15.168" v="0"/>
        <pc:sldMkLst>
          <pc:docMk/>
          <pc:sldMk cId="3073800531" sldId="1549"/>
        </pc:sldMkLst>
        <pc:spChg chg="mod">
          <ac:chgData name="Eldert Grootenboer" userId="3fe8758b2c2b58d2" providerId="LiveId" clId="{EB5CAA1A-3C20-40CB-941D-E095BC15A4D7}" dt="2021-04-09T08:12:15.168" v="0"/>
          <ac:spMkLst>
            <pc:docMk/>
            <pc:sldMk cId="3073800531" sldId="1549"/>
            <ac:spMk id="2" creationId="{18D88CAF-5C32-4624-B498-7F707B0D6FF3}"/>
          </ac:spMkLst>
        </pc:spChg>
      </pc:sldChg>
      <pc:sldChg chg="modSp del">
        <pc:chgData name="Eldert Grootenboer" userId="3fe8758b2c2b58d2" providerId="LiveId" clId="{EB5CAA1A-3C20-40CB-941D-E095BC15A4D7}" dt="2021-04-09T08:17:33.018" v="38" actId="47"/>
        <pc:sldMkLst>
          <pc:docMk/>
          <pc:sldMk cId="564304858" sldId="1552"/>
        </pc:sldMkLst>
        <pc:spChg chg="mod">
          <ac:chgData name="Eldert Grootenboer" userId="3fe8758b2c2b58d2" providerId="LiveId" clId="{EB5CAA1A-3C20-40CB-941D-E095BC15A4D7}" dt="2021-04-09T08:12:15.168" v="0"/>
          <ac:spMkLst>
            <pc:docMk/>
            <pc:sldMk cId="564304858" sldId="1552"/>
            <ac:spMk id="2" creationId="{A2C82264-4B7C-4679-940E-1057C36CACFF}"/>
          </ac:spMkLst>
        </pc:spChg>
      </pc:sldChg>
      <pc:sldChg chg="modSp del">
        <pc:chgData name="Eldert Grootenboer" userId="3fe8758b2c2b58d2" providerId="LiveId" clId="{EB5CAA1A-3C20-40CB-941D-E095BC15A4D7}" dt="2021-04-09T08:37:56.240" v="144" actId="47"/>
        <pc:sldMkLst>
          <pc:docMk/>
          <pc:sldMk cId="1646089055" sldId="1569"/>
        </pc:sldMkLst>
        <pc:spChg chg="mod">
          <ac:chgData name="Eldert Grootenboer" userId="3fe8758b2c2b58d2" providerId="LiveId" clId="{EB5CAA1A-3C20-40CB-941D-E095BC15A4D7}" dt="2021-04-09T08:12:15.168" v="0"/>
          <ac:spMkLst>
            <pc:docMk/>
            <pc:sldMk cId="1646089055" sldId="1569"/>
            <ac:spMk id="8" creationId="{7C2E51B4-AF60-48EC-98FA-962150674FE9}"/>
          </ac:spMkLst>
        </pc:spChg>
      </pc:sldChg>
      <pc:sldChg chg="addSp delSp modSp mod modClrScheme delAnim modAnim chgLayout">
        <pc:chgData name="Eldert Grootenboer" userId="3fe8758b2c2b58d2" providerId="LiveId" clId="{EB5CAA1A-3C20-40CB-941D-E095BC15A4D7}" dt="2021-04-09T08:36:36.403" v="134" actId="368"/>
        <pc:sldMkLst>
          <pc:docMk/>
          <pc:sldMk cId="1718130875" sldId="1571"/>
        </pc:sldMkLst>
        <pc:spChg chg="mod ord">
          <ac:chgData name="Eldert Grootenboer" userId="3fe8758b2c2b58d2" providerId="LiveId" clId="{EB5CAA1A-3C20-40CB-941D-E095BC15A4D7}" dt="2021-04-09T08:36:26.920" v="131" actId="700"/>
          <ac:spMkLst>
            <pc:docMk/>
            <pc:sldMk cId="1718130875" sldId="1571"/>
            <ac:spMk id="2" creationId="{00000000-0000-0000-0000-000000000000}"/>
          </ac:spMkLst>
        </pc:spChg>
        <pc:spChg chg="mod ord">
          <ac:chgData name="Eldert Grootenboer" userId="3fe8758b2c2b58d2" providerId="LiveId" clId="{EB5CAA1A-3C20-40CB-941D-E095BC15A4D7}" dt="2021-04-09T08:36:36.403" v="134" actId="368"/>
          <ac:spMkLst>
            <pc:docMk/>
            <pc:sldMk cId="1718130875" sldId="1571"/>
            <ac:spMk id="3" creationId="{00000000-0000-0000-0000-000000000000}"/>
          </ac:spMkLst>
        </pc:spChg>
        <pc:spChg chg="del mod">
          <ac:chgData name="Eldert Grootenboer" userId="3fe8758b2c2b58d2" providerId="LiveId" clId="{EB5CAA1A-3C20-40CB-941D-E095BC15A4D7}" dt="2021-04-09T08:36:09.917" v="128" actId="700"/>
          <ac:spMkLst>
            <pc:docMk/>
            <pc:sldMk cId="1718130875" sldId="1571"/>
            <ac:spMk id="4" creationId="{283CB1BF-9107-4917-9233-9AFC1CAF6CDE}"/>
          </ac:spMkLst>
        </pc:spChg>
        <pc:spChg chg="add del mod ord">
          <ac:chgData name="Eldert Grootenboer" userId="3fe8758b2c2b58d2" providerId="LiveId" clId="{EB5CAA1A-3C20-40CB-941D-E095BC15A4D7}" dt="2021-04-09T08:36:26.920" v="131" actId="700"/>
          <ac:spMkLst>
            <pc:docMk/>
            <pc:sldMk cId="1718130875" sldId="1571"/>
            <ac:spMk id="5" creationId="{BCE4B2E1-35A6-421A-81F7-1134A0EB324A}"/>
          </ac:spMkLst>
        </pc:spChg>
        <pc:spChg chg="add del mod ord">
          <ac:chgData name="Eldert Grootenboer" userId="3fe8758b2c2b58d2" providerId="LiveId" clId="{EB5CAA1A-3C20-40CB-941D-E095BC15A4D7}" dt="2021-04-09T08:36:29.745" v="133"/>
          <ac:spMkLst>
            <pc:docMk/>
            <pc:sldMk cId="1718130875" sldId="1571"/>
            <ac:spMk id="6" creationId="{6BC45F30-3727-4667-AAFE-E2CF46112886}"/>
          </ac:spMkLst>
        </pc:spChg>
        <pc:picChg chg="add del mod">
          <ac:chgData name="Eldert Grootenboer" userId="3fe8758b2c2b58d2" providerId="LiveId" clId="{EB5CAA1A-3C20-40CB-941D-E095BC15A4D7}" dt="2021-04-09T08:36:28.678" v="132" actId="21"/>
          <ac:picMkLst>
            <pc:docMk/>
            <pc:sldMk cId="1718130875" sldId="1571"/>
            <ac:picMk id="7" creationId="{E184A49C-05DF-41A3-BDD3-02A54E504803}"/>
          </ac:picMkLst>
        </pc:picChg>
        <pc:picChg chg="add mod">
          <ac:chgData name="Eldert Grootenboer" userId="3fe8758b2c2b58d2" providerId="LiveId" clId="{EB5CAA1A-3C20-40CB-941D-E095BC15A4D7}" dt="2021-04-09T08:36:29.745" v="133"/>
          <ac:picMkLst>
            <pc:docMk/>
            <pc:sldMk cId="1718130875" sldId="1571"/>
            <ac:picMk id="9" creationId="{A9D57692-5F46-401C-95FD-4EB512A09A23}"/>
          </ac:picMkLst>
        </pc:picChg>
        <pc:picChg chg="del">
          <ac:chgData name="Eldert Grootenboer" userId="3fe8758b2c2b58d2" providerId="LiveId" clId="{EB5CAA1A-3C20-40CB-941D-E095BC15A4D7}" dt="2021-04-09T08:36:11.464" v="129" actId="21"/>
          <ac:picMkLst>
            <pc:docMk/>
            <pc:sldMk cId="1718130875" sldId="1571"/>
            <ac:picMk id="26" creationId="{8218E8F7-5EDD-4043-9BE8-45A0044D33CE}"/>
          </ac:picMkLst>
        </pc:picChg>
      </pc:sldChg>
      <pc:sldChg chg="addSp delSp modSp mod chgLayout">
        <pc:chgData name="Eldert Grootenboer" userId="3fe8758b2c2b58d2" providerId="LiveId" clId="{EB5CAA1A-3C20-40CB-941D-E095BC15A4D7}" dt="2021-04-09T08:39:04.731" v="163" actId="368"/>
        <pc:sldMkLst>
          <pc:docMk/>
          <pc:sldMk cId="999647639" sldId="1573"/>
        </pc:sldMkLst>
        <pc:spChg chg="add del mod">
          <ac:chgData name="Eldert Grootenboer" userId="3fe8758b2c2b58d2" providerId="LiveId" clId="{EB5CAA1A-3C20-40CB-941D-E095BC15A4D7}" dt="2021-04-09T08:38:57.955" v="161" actId="6264"/>
          <ac:spMkLst>
            <pc:docMk/>
            <pc:sldMk cId="999647639" sldId="1573"/>
            <ac:spMk id="2" creationId="{C3AA63BE-0257-44A6-B409-A76014CFA4A9}"/>
          </ac:spMkLst>
        </pc:spChg>
        <pc:spChg chg="add del mod">
          <ac:chgData name="Eldert Grootenboer" userId="3fe8758b2c2b58d2" providerId="LiveId" clId="{EB5CAA1A-3C20-40CB-941D-E095BC15A4D7}" dt="2021-04-09T08:38:57.955" v="161" actId="6264"/>
          <ac:spMkLst>
            <pc:docMk/>
            <pc:sldMk cId="999647639" sldId="1573"/>
            <ac:spMk id="3" creationId="{B2330F2C-84A3-4A88-84CC-612992851451}"/>
          </ac:spMkLst>
        </pc:spChg>
        <pc:spChg chg="add del mod">
          <ac:chgData name="Eldert Grootenboer" userId="3fe8758b2c2b58d2" providerId="LiveId" clId="{EB5CAA1A-3C20-40CB-941D-E095BC15A4D7}" dt="2021-04-09T08:38:57.955" v="161" actId="6264"/>
          <ac:spMkLst>
            <pc:docMk/>
            <pc:sldMk cId="999647639" sldId="1573"/>
            <ac:spMk id="4" creationId="{61EB26A4-2991-494E-A4F5-0C2D7A5B7259}"/>
          </ac:spMkLst>
        </pc:spChg>
        <pc:spChg chg="mod ord">
          <ac:chgData name="Eldert Grootenboer" userId="3fe8758b2c2b58d2" providerId="LiveId" clId="{EB5CAA1A-3C20-40CB-941D-E095BC15A4D7}" dt="2021-04-09T08:39:04.731" v="163" actId="368"/>
          <ac:spMkLst>
            <pc:docMk/>
            <pc:sldMk cId="999647639" sldId="1573"/>
            <ac:spMk id="5" creationId="{9431169E-AB96-473D-A8C1-1E1813432EBA}"/>
          </ac:spMkLst>
        </pc:spChg>
        <pc:spChg chg="mod ord">
          <ac:chgData name="Eldert Grootenboer" userId="3fe8758b2c2b58d2" providerId="LiveId" clId="{EB5CAA1A-3C20-40CB-941D-E095BC15A4D7}" dt="2021-04-09T08:38:57.955" v="161" actId="6264"/>
          <ac:spMkLst>
            <pc:docMk/>
            <pc:sldMk cId="999647639" sldId="1573"/>
            <ac:spMk id="7" creationId="{C2C47F39-2EFD-4F6A-A395-5C30CACA4B6C}"/>
          </ac:spMkLst>
        </pc:spChg>
        <pc:spChg chg="mod ord">
          <ac:chgData name="Eldert Grootenboer" userId="3fe8758b2c2b58d2" providerId="LiveId" clId="{EB5CAA1A-3C20-40CB-941D-E095BC15A4D7}" dt="2021-04-09T08:39:01.482" v="162" actId="368"/>
          <ac:spMkLst>
            <pc:docMk/>
            <pc:sldMk cId="999647639" sldId="1573"/>
            <ac:spMk id="8" creationId="{EEAB4BC6-5B9D-4629-B82C-6394E3CC07F3}"/>
          </ac:spMkLst>
        </pc:spChg>
      </pc:sldChg>
      <pc:sldChg chg="addSp delSp modSp del mod">
        <pc:chgData name="Eldert Grootenboer" userId="3fe8758b2c2b58d2" providerId="LiveId" clId="{EB5CAA1A-3C20-40CB-941D-E095BC15A4D7}" dt="2021-04-09T08:40:31.796" v="182" actId="47"/>
        <pc:sldMkLst>
          <pc:docMk/>
          <pc:sldMk cId="3000202429" sldId="1576"/>
        </pc:sldMkLst>
        <pc:spChg chg="mod">
          <ac:chgData name="Eldert Grootenboer" userId="3fe8758b2c2b58d2" providerId="LiveId" clId="{EB5CAA1A-3C20-40CB-941D-E095BC15A4D7}" dt="2021-04-09T08:12:15.168" v="0"/>
          <ac:spMkLst>
            <pc:docMk/>
            <pc:sldMk cId="3000202429" sldId="1576"/>
            <ac:spMk id="2" creationId="{00000000-0000-0000-0000-000000000000}"/>
          </ac:spMkLst>
        </pc:spChg>
        <pc:spChg chg="mod">
          <ac:chgData name="Eldert Grootenboer" userId="3fe8758b2c2b58d2" providerId="LiveId" clId="{EB5CAA1A-3C20-40CB-941D-E095BC15A4D7}" dt="2021-04-09T08:40:14.823" v="177" actId="1076"/>
          <ac:spMkLst>
            <pc:docMk/>
            <pc:sldMk cId="3000202429" sldId="1576"/>
            <ac:spMk id="84" creationId="{7353CA6A-CC4B-4762-862F-99FBE481A3E6}"/>
          </ac:spMkLst>
        </pc:spChg>
        <pc:spChg chg="mod">
          <ac:chgData name="Eldert Grootenboer" userId="3fe8758b2c2b58d2" providerId="LiveId" clId="{EB5CAA1A-3C20-40CB-941D-E095BC15A4D7}" dt="2021-04-09T08:40:14.823" v="177" actId="1076"/>
          <ac:spMkLst>
            <pc:docMk/>
            <pc:sldMk cId="3000202429" sldId="1576"/>
            <ac:spMk id="85" creationId="{042812DF-9AB5-4ED8-837B-99EE911711A3}"/>
          </ac:spMkLst>
        </pc:spChg>
        <pc:spChg chg="mod">
          <ac:chgData name="Eldert Grootenboer" userId="3fe8758b2c2b58d2" providerId="LiveId" clId="{EB5CAA1A-3C20-40CB-941D-E095BC15A4D7}" dt="2021-04-09T08:40:14.823" v="177" actId="1076"/>
          <ac:spMkLst>
            <pc:docMk/>
            <pc:sldMk cId="3000202429" sldId="1576"/>
            <ac:spMk id="86" creationId="{F385E05F-6E44-45DB-9C24-D444B37D9F6A}"/>
          </ac:spMkLst>
        </pc:spChg>
        <pc:spChg chg="mod">
          <ac:chgData name="Eldert Grootenboer" userId="3fe8758b2c2b58d2" providerId="LiveId" clId="{EB5CAA1A-3C20-40CB-941D-E095BC15A4D7}" dt="2021-04-09T08:40:23.341" v="180" actId="108"/>
          <ac:spMkLst>
            <pc:docMk/>
            <pc:sldMk cId="3000202429" sldId="1576"/>
            <ac:spMk id="89" creationId="{E7FBB0FA-9CB6-406F-8C5C-D33FE1EC3B84}"/>
          </ac:spMkLst>
        </pc:spChg>
        <pc:spChg chg="mod">
          <ac:chgData name="Eldert Grootenboer" userId="3fe8758b2c2b58d2" providerId="LiveId" clId="{EB5CAA1A-3C20-40CB-941D-E095BC15A4D7}" dt="2021-04-09T08:40:14.823" v="177" actId="1076"/>
          <ac:spMkLst>
            <pc:docMk/>
            <pc:sldMk cId="3000202429" sldId="1576"/>
            <ac:spMk id="94" creationId="{4FE997D8-EFC7-4C60-AD9C-4D3BC04DC0C7}"/>
          </ac:spMkLst>
        </pc:spChg>
        <pc:spChg chg="mod">
          <ac:chgData name="Eldert Grootenboer" userId="3fe8758b2c2b58d2" providerId="LiveId" clId="{EB5CAA1A-3C20-40CB-941D-E095BC15A4D7}" dt="2021-04-09T08:40:14.823" v="177" actId="1076"/>
          <ac:spMkLst>
            <pc:docMk/>
            <pc:sldMk cId="3000202429" sldId="1576"/>
            <ac:spMk id="95" creationId="{8167DEA5-91E4-4752-8621-C310D0BD004D}"/>
          </ac:spMkLst>
        </pc:spChg>
        <pc:spChg chg="mod">
          <ac:chgData name="Eldert Grootenboer" userId="3fe8758b2c2b58d2" providerId="LiveId" clId="{EB5CAA1A-3C20-40CB-941D-E095BC15A4D7}" dt="2021-04-09T08:40:14.823" v="177" actId="1076"/>
          <ac:spMkLst>
            <pc:docMk/>
            <pc:sldMk cId="3000202429" sldId="1576"/>
            <ac:spMk id="96" creationId="{0866EAAF-4626-463B-BD50-0805B68E771E}"/>
          </ac:spMkLst>
        </pc:spChg>
        <pc:spChg chg="mod">
          <ac:chgData name="Eldert Grootenboer" userId="3fe8758b2c2b58d2" providerId="LiveId" clId="{EB5CAA1A-3C20-40CB-941D-E095BC15A4D7}" dt="2021-04-09T08:40:14.823" v="177" actId="1076"/>
          <ac:spMkLst>
            <pc:docMk/>
            <pc:sldMk cId="3000202429" sldId="1576"/>
            <ac:spMk id="99" creationId="{8BB6FE14-0ADF-4EF2-B83E-8FAF73E98404}"/>
          </ac:spMkLst>
        </pc:spChg>
        <pc:spChg chg="mod">
          <ac:chgData name="Eldert Grootenboer" userId="3fe8758b2c2b58d2" providerId="LiveId" clId="{EB5CAA1A-3C20-40CB-941D-E095BC15A4D7}" dt="2021-04-09T08:40:14.823" v="177" actId="1076"/>
          <ac:spMkLst>
            <pc:docMk/>
            <pc:sldMk cId="3000202429" sldId="1576"/>
            <ac:spMk id="100" creationId="{88722950-9753-49A3-B477-CABE2E174A30}"/>
          </ac:spMkLst>
        </pc:spChg>
        <pc:spChg chg="mod">
          <ac:chgData name="Eldert Grootenboer" userId="3fe8758b2c2b58d2" providerId="LiveId" clId="{EB5CAA1A-3C20-40CB-941D-E095BC15A4D7}" dt="2021-04-09T08:40:14.823" v="177" actId="1076"/>
          <ac:spMkLst>
            <pc:docMk/>
            <pc:sldMk cId="3000202429" sldId="1576"/>
            <ac:spMk id="102" creationId="{22DF1C74-C086-4D35-A7FD-A09B81111CF0}"/>
          </ac:spMkLst>
        </pc:spChg>
        <pc:spChg chg="mod">
          <ac:chgData name="Eldert Grootenboer" userId="3fe8758b2c2b58d2" providerId="LiveId" clId="{EB5CAA1A-3C20-40CB-941D-E095BC15A4D7}" dt="2021-04-09T08:40:14.823" v="177" actId="1076"/>
          <ac:spMkLst>
            <pc:docMk/>
            <pc:sldMk cId="3000202429" sldId="1576"/>
            <ac:spMk id="105" creationId="{E32864B5-BC35-4920-974B-431A252ED339}"/>
          </ac:spMkLst>
        </pc:spChg>
        <pc:spChg chg="mod">
          <ac:chgData name="Eldert Grootenboer" userId="3fe8758b2c2b58d2" providerId="LiveId" clId="{EB5CAA1A-3C20-40CB-941D-E095BC15A4D7}" dt="2021-04-09T08:40:18.564" v="179" actId="404"/>
          <ac:spMkLst>
            <pc:docMk/>
            <pc:sldMk cId="3000202429" sldId="1576"/>
            <ac:spMk id="106" creationId="{D4CD58A9-056A-457E-A3A8-6420AC947D3D}"/>
          </ac:spMkLst>
        </pc:spChg>
        <pc:spChg chg="mod">
          <ac:chgData name="Eldert Grootenboer" userId="3fe8758b2c2b58d2" providerId="LiveId" clId="{EB5CAA1A-3C20-40CB-941D-E095BC15A4D7}" dt="2021-04-09T08:40:14.823" v="177" actId="1076"/>
          <ac:spMkLst>
            <pc:docMk/>
            <pc:sldMk cId="3000202429" sldId="1576"/>
            <ac:spMk id="108" creationId="{7BC7AEE8-1754-4DA4-8635-BF284D39A361}"/>
          </ac:spMkLst>
        </pc:spChg>
        <pc:spChg chg="mod">
          <ac:chgData name="Eldert Grootenboer" userId="3fe8758b2c2b58d2" providerId="LiveId" clId="{EB5CAA1A-3C20-40CB-941D-E095BC15A4D7}" dt="2021-04-09T08:40:14.823" v="177" actId="1076"/>
          <ac:spMkLst>
            <pc:docMk/>
            <pc:sldMk cId="3000202429" sldId="1576"/>
            <ac:spMk id="110" creationId="{772F60A8-A401-4048-A851-37E9E03D7220}"/>
          </ac:spMkLst>
        </pc:spChg>
        <pc:spChg chg="mod">
          <ac:chgData name="Eldert Grootenboer" userId="3fe8758b2c2b58d2" providerId="LiveId" clId="{EB5CAA1A-3C20-40CB-941D-E095BC15A4D7}" dt="2021-04-09T08:40:14.823" v="177" actId="1076"/>
          <ac:spMkLst>
            <pc:docMk/>
            <pc:sldMk cId="3000202429" sldId="1576"/>
            <ac:spMk id="112" creationId="{67C8C74D-FA86-45CB-A04A-0CE9F113260C}"/>
          </ac:spMkLst>
        </pc:spChg>
        <pc:spChg chg="mod">
          <ac:chgData name="Eldert Grootenboer" userId="3fe8758b2c2b58d2" providerId="LiveId" clId="{EB5CAA1A-3C20-40CB-941D-E095BC15A4D7}" dt="2021-04-09T08:40:14.823" v="177" actId="1076"/>
          <ac:spMkLst>
            <pc:docMk/>
            <pc:sldMk cId="3000202429" sldId="1576"/>
            <ac:spMk id="116" creationId="{AB99631C-4FB9-4FE8-82A5-CC57CD21EAC4}"/>
          </ac:spMkLst>
        </pc:spChg>
        <pc:spChg chg="mod">
          <ac:chgData name="Eldert Grootenboer" userId="3fe8758b2c2b58d2" providerId="LiveId" clId="{EB5CAA1A-3C20-40CB-941D-E095BC15A4D7}" dt="2021-04-09T08:40:14.823" v="177" actId="1076"/>
          <ac:spMkLst>
            <pc:docMk/>
            <pc:sldMk cId="3000202429" sldId="1576"/>
            <ac:spMk id="121" creationId="{54685B53-A064-4A75-B7A9-23B0A8A08DA2}"/>
          </ac:spMkLst>
        </pc:spChg>
        <pc:spChg chg="mod">
          <ac:chgData name="Eldert Grootenboer" userId="3fe8758b2c2b58d2" providerId="LiveId" clId="{EB5CAA1A-3C20-40CB-941D-E095BC15A4D7}" dt="2021-04-09T08:40:14.823" v="177" actId="1076"/>
          <ac:spMkLst>
            <pc:docMk/>
            <pc:sldMk cId="3000202429" sldId="1576"/>
            <ac:spMk id="122" creationId="{B7DAAE37-9572-4171-9632-5FC71289BA95}"/>
          </ac:spMkLst>
        </pc:spChg>
        <pc:spChg chg="mod">
          <ac:chgData name="Eldert Grootenboer" userId="3fe8758b2c2b58d2" providerId="LiveId" clId="{EB5CAA1A-3C20-40CB-941D-E095BC15A4D7}" dt="2021-04-09T08:40:26.956" v="181" actId="108"/>
          <ac:spMkLst>
            <pc:docMk/>
            <pc:sldMk cId="3000202429" sldId="1576"/>
            <ac:spMk id="123" creationId="{59972939-C413-4438-8272-11CF2736AACB}"/>
          </ac:spMkLst>
        </pc:spChg>
        <pc:spChg chg="mod">
          <ac:chgData name="Eldert Grootenboer" userId="3fe8758b2c2b58d2" providerId="LiveId" clId="{EB5CAA1A-3C20-40CB-941D-E095BC15A4D7}" dt="2021-04-09T08:40:14.823" v="177" actId="1076"/>
          <ac:spMkLst>
            <pc:docMk/>
            <pc:sldMk cId="3000202429" sldId="1576"/>
            <ac:spMk id="125" creationId="{71308E78-CE2B-4224-B253-2A13C5330D0C}"/>
          </ac:spMkLst>
        </pc:spChg>
        <pc:spChg chg="mod">
          <ac:chgData name="Eldert Grootenboer" userId="3fe8758b2c2b58d2" providerId="LiveId" clId="{EB5CAA1A-3C20-40CB-941D-E095BC15A4D7}" dt="2021-04-09T08:40:14.823" v="177" actId="1076"/>
          <ac:spMkLst>
            <pc:docMk/>
            <pc:sldMk cId="3000202429" sldId="1576"/>
            <ac:spMk id="129" creationId="{5943DF13-C27F-4CB8-8A2D-F1D6DE345FEF}"/>
          </ac:spMkLst>
        </pc:spChg>
        <pc:spChg chg="mod">
          <ac:chgData name="Eldert Grootenboer" userId="3fe8758b2c2b58d2" providerId="LiveId" clId="{EB5CAA1A-3C20-40CB-941D-E095BC15A4D7}" dt="2021-04-09T08:40:14.823" v="177" actId="1076"/>
          <ac:spMkLst>
            <pc:docMk/>
            <pc:sldMk cId="3000202429" sldId="1576"/>
            <ac:spMk id="130" creationId="{E2BA0CA8-0AD8-43EE-87C8-5773707BA623}"/>
          </ac:spMkLst>
        </pc:spChg>
        <pc:spChg chg="mod">
          <ac:chgData name="Eldert Grootenboer" userId="3fe8758b2c2b58d2" providerId="LiveId" clId="{EB5CAA1A-3C20-40CB-941D-E095BC15A4D7}" dt="2021-04-09T08:40:14.823" v="177" actId="1076"/>
          <ac:spMkLst>
            <pc:docMk/>
            <pc:sldMk cId="3000202429" sldId="1576"/>
            <ac:spMk id="131" creationId="{19D06037-76C3-4F84-B33C-BA4CB3EE1C29}"/>
          </ac:spMkLst>
        </pc:spChg>
        <pc:spChg chg="mod">
          <ac:chgData name="Eldert Grootenboer" userId="3fe8758b2c2b58d2" providerId="LiveId" clId="{EB5CAA1A-3C20-40CB-941D-E095BC15A4D7}" dt="2021-04-09T08:40:14.823" v="177" actId="1076"/>
          <ac:spMkLst>
            <pc:docMk/>
            <pc:sldMk cId="3000202429" sldId="1576"/>
            <ac:spMk id="158" creationId="{B6D65F15-7E8C-4C6D-9D06-F9C2D58C136E}"/>
          </ac:spMkLst>
        </pc:spChg>
        <pc:spChg chg="mod">
          <ac:chgData name="Eldert Grootenboer" userId="3fe8758b2c2b58d2" providerId="LiveId" clId="{EB5CAA1A-3C20-40CB-941D-E095BC15A4D7}" dt="2021-04-09T08:40:14.823" v="177" actId="1076"/>
          <ac:spMkLst>
            <pc:docMk/>
            <pc:sldMk cId="3000202429" sldId="1576"/>
            <ac:spMk id="159" creationId="{FFDBF61E-5151-482A-BF27-2F8E197C3D13}"/>
          </ac:spMkLst>
        </pc:spChg>
        <pc:spChg chg="mod">
          <ac:chgData name="Eldert Grootenboer" userId="3fe8758b2c2b58d2" providerId="LiveId" clId="{EB5CAA1A-3C20-40CB-941D-E095BC15A4D7}" dt="2021-04-09T08:40:14.823" v="177" actId="1076"/>
          <ac:spMkLst>
            <pc:docMk/>
            <pc:sldMk cId="3000202429" sldId="1576"/>
            <ac:spMk id="160" creationId="{BD5795F3-24FD-4A9E-B415-072A6541EB40}"/>
          </ac:spMkLst>
        </pc:spChg>
        <pc:spChg chg="mod">
          <ac:chgData name="Eldert Grootenboer" userId="3fe8758b2c2b58d2" providerId="LiveId" clId="{EB5CAA1A-3C20-40CB-941D-E095BC15A4D7}" dt="2021-04-09T08:40:14.823" v="177" actId="1076"/>
          <ac:spMkLst>
            <pc:docMk/>
            <pc:sldMk cId="3000202429" sldId="1576"/>
            <ac:spMk id="161" creationId="{003D4843-2E42-410E-BDF4-422D6B71DD94}"/>
          </ac:spMkLst>
        </pc:spChg>
        <pc:spChg chg="mod">
          <ac:chgData name="Eldert Grootenboer" userId="3fe8758b2c2b58d2" providerId="LiveId" clId="{EB5CAA1A-3C20-40CB-941D-E095BC15A4D7}" dt="2021-04-09T08:40:14.823" v="177" actId="1076"/>
          <ac:spMkLst>
            <pc:docMk/>
            <pc:sldMk cId="3000202429" sldId="1576"/>
            <ac:spMk id="162" creationId="{25C6501F-DE95-43DA-91E1-5736A2E8B639}"/>
          </ac:spMkLst>
        </pc:spChg>
        <pc:spChg chg="mod">
          <ac:chgData name="Eldert Grootenboer" userId="3fe8758b2c2b58d2" providerId="LiveId" clId="{EB5CAA1A-3C20-40CB-941D-E095BC15A4D7}" dt="2021-04-09T08:40:14.823" v="177" actId="1076"/>
          <ac:spMkLst>
            <pc:docMk/>
            <pc:sldMk cId="3000202429" sldId="1576"/>
            <ac:spMk id="165" creationId="{0071D99C-5DD7-4269-A60F-420F37172D77}"/>
          </ac:spMkLst>
        </pc:spChg>
        <pc:spChg chg="mod">
          <ac:chgData name="Eldert Grootenboer" userId="3fe8758b2c2b58d2" providerId="LiveId" clId="{EB5CAA1A-3C20-40CB-941D-E095BC15A4D7}" dt="2021-04-09T08:40:14.823" v="177" actId="1076"/>
          <ac:spMkLst>
            <pc:docMk/>
            <pc:sldMk cId="3000202429" sldId="1576"/>
            <ac:spMk id="166" creationId="{9CFF396A-7031-4F5B-8E15-9668C341BAD4}"/>
          </ac:spMkLst>
        </pc:spChg>
        <pc:spChg chg="mod">
          <ac:chgData name="Eldert Grootenboer" userId="3fe8758b2c2b58d2" providerId="LiveId" clId="{EB5CAA1A-3C20-40CB-941D-E095BC15A4D7}" dt="2021-04-09T08:40:14.823" v="177" actId="1076"/>
          <ac:spMkLst>
            <pc:docMk/>
            <pc:sldMk cId="3000202429" sldId="1576"/>
            <ac:spMk id="167" creationId="{22CD55D6-5D34-4F51-ACC1-54CAFC9770CF}"/>
          </ac:spMkLst>
        </pc:spChg>
        <pc:spChg chg="mod">
          <ac:chgData name="Eldert Grootenboer" userId="3fe8758b2c2b58d2" providerId="LiveId" clId="{EB5CAA1A-3C20-40CB-941D-E095BC15A4D7}" dt="2021-04-09T08:40:14.823" v="177" actId="1076"/>
          <ac:spMkLst>
            <pc:docMk/>
            <pc:sldMk cId="3000202429" sldId="1576"/>
            <ac:spMk id="168" creationId="{FE04BA2C-BF82-4AEF-A894-54D3741B3A83}"/>
          </ac:spMkLst>
        </pc:spChg>
        <pc:spChg chg="mod">
          <ac:chgData name="Eldert Grootenboer" userId="3fe8758b2c2b58d2" providerId="LiveId" clId="{EB5CAA1A-3C20-40CB-941D-E095BC15A4D7}" dt="2021-04-09T08:40:14.823" v="177" actId="1076"/>
          <ac:spMkLst>
            <pc:docMk/>
            <pc:sldMk cId="3000202429" sldId="1576"/>
            <ac:spMk id="169" creationId="{A02D9BC6-47CF-4CFC-ADF5-D5A180BFC661}"/>
          </ac:spMkLst>
        </pc:spChg>
        <pc:spChg chg="mod">
          <ac:chgData name="Eldert Grootenboer" userId="3fe8758b2c2b58d2" providerId="LiveId" clId="{EB5CAA1A-3C20-40CB-941D-E095BC15A4D7}" dt="2021-04-09T08:40:14.823" v="177" actId="1076"/>
          <ac:spMkLst>
            <pc:docMk/>
            <pc:sldMk cId="3000202429" sldId="1576"/>
            <ac:spMk id="170" creationId="{155D2E95-C28F-4287-8952-C5A78DA6FC5A}"/>
          </ac:spMkLst>
        </pc:spChg>
        <pc:spChg chg="mod">
          <ac:chgData name="Eldert Grootenboer" userId="3fe8758b2c2b58d2" providerId="LiveId" clId="{EB5CAA1A-3C20-40CB-941D-E095BC15A4D7}" dt="2021-04-09T08:40:14.823" v="177" actId="1076"/>
          <ac:spMkLst>
            <pc:docMk/>
            <pc:sldMk cId="3000202429" sldId="1576"/>
            <ac:spMk id="171" creationId="{D85C518F-403D-4D3F-BBB4-B11DD572DD6C}"/>
          </ac:spMkLst>
        </pc:spChg>
        <pc:spChg chg="mod">
          <ac:chgData name="Eldert Grootenboer" userId="3fe8758b2c2b58d2" providerId="LiveId" clId="{EB5CAA1A-3C20-40CB-941D-E095BC15A4D7}" dt="2021-04-09T08:40:14.823" v="177" actId="1076"/>
          <ac:spMkLst>
            <pc:docMk/>
            <pc:sldMk cId="3000202429" sldId="1576"/>
            <ac:spMk id="172" creationId="{F1844233-8B0A-4682-8406-A03691EA76B0}"/>
          </ac:spMkLst>
        </pc:spChg>
        <pc:spChg chg="mod">
          <ac:chgData name="Eldert Grootenboer" userId="3fe8758b2c2b58d2" providerId="LiveId" clId="{EB5CAA1A-3C20-40CB-941D-E095BC15A4D7}" dt="2021-04-09T08:40:14.823" v="177" actId="1076"/>
          <ac:spMkLst>
            <pc:docMk/>
            <pc:sldMk cId="3000202429" sldId="1576"/>
            <ac:spMk id="173" creationId="{EE1F4A2A-8CB7-434D-A2F5-E66323959A6D}"/>
          </ac:spMkLst>
        </pc:spChg>
        <pc:spChg chg="mod">
          <ac:chgData name="Eldert Grootenboer" userId="3fe8758b2c2b58d2" providerId="LiveId" clId="{EB5CAA1A-3C20-40CB-941D-E095BC15A4D7}" dt="2021-04-09T08:40:14.823" v="177" actId="1076"/>
          <ac:spMkLst>
            <pc:docMk/>
            <pc:sldMk cId="3000202429" sldId="1576"/>
            <ac:spMk id="184" creationId="{CCF80FD7-842A-4722-94DD-4CE48B85AE23}"/>
          </ac:spMkLst>
        </pc:spChg>
        <pc:spChg chg="mod">
          <ac:chgData name="Eldert Grootenboer" userId="3fe8758b2c2b58d2" providerId="LiveId" clId="{EB5CAA1A-3C20-40CB-941D-E095BC15A4D7}" dt="2021-04-09T08:40:14.823" v="177" actId="1076"/>
          <ac:spMkLst>
            <pc:docMk/>
            <pc:sldMk cId="3000202429" sldId="1576"/>
            <ac:spMk id="185" creationId="{FAC91F7F-1AEE-4200-86CF-1DEDEBC363B2}"/>
          </ac:spMkLst>
        </pc:spChg>
        <pc:spChg chg="mod">
          <ac:chgData name="Eldert Grootenboer" userId="3fe8758b2c2b58d2" providerId="LiveId" clId="{EB5CAA1A-3C20-40CB-941D-E095BC15A4D7}" dt="2021-04-09T08:40:14.823" v="177" actId="1076"/>
          <ac:spMkLst>
            <pc:docMk/>
            <pc:sldMk cId="3000202429" sldId="1576"/>
            <ac:spMk id="196" creationId="{6B743BF6-AE3A-4684-B58B-E3C4EA115DFA}"/>
          </ac:spMkLst>
        </pc:spChg>
        <pc:spChg chg="mod">
          <ac:chgData name="Eldert Grootenboer" userId="3fe8758b2c2b58d2" providerId="LiveId" clId="{EB5CAA1A-3C20-40CB-941D-E095BC15A4D7}" dt="2021-04-09T08:40:14.823" v="177" actId="1076"/>
          <ac:spMkLst>
            <pc:docMk/>
            <pc:sldMk cId="3000202429" sldId="1576"/>
            <ac:spMk id="197" creationId="{E4151B2A-E8BC-432F-9622-730ABFC4D954}"/>
          </ac:spMkLst>
        </pc:spChg>
        <pc:spChg chg="mod">
          <ac:chgData name="Eldert Grootenboer" userId="3fe8758b2c2b58d2" providerId="LiveId" clId="{EB5CAA1A-3C20-40CB-941D-E095BC15A4D7}" dt="2021-04-09T08:40:14.823" v="177" actId="1076"/>
          <ac:spMkLst>
            <pc:docMk/>
            <pc:sldMk cId="3000202429" sldId="1576"/>
            <ac:spMk id="198" creationId="{36FD778C-1C79-47F8-B262-6E9114BB5F32}"/>
          </ac:spMkLst>
        </pc:spChg>
        <pc:spChg chg="mod">
          <ac:chgData name="Eldert Grootenboer" userId="3fe8758b2c2b58d2" providerId="LiveId" clId="{EB5CAA1A-3C20-40CB-941D-E095BC15A4D7}" dt="2021-04-09T08:40:14.823" v="177" actId="1076"/>
          <ac:spMkLst>
            <pc:docMk/>
            <pc:sldMk cId="3000202429" sldId="1576"/>
            <ac:spMk id="201" creationId="{64C93C1E-F99E-4097-8ECF-3EFF622B6603}"/>
          </ac:spMkLst>
        </pc:spChg>
        <pc:spChg chg="mod">
          <ac:chgData name="Eldert Grootenboer" userId="3fe8758b2c2b58d2" providerId="LiveId" clId="{EB5CAA1A-3C20-40CB-941D-E095BC15A4D7}" dt="2021-04-09T08:40:14.823" v="177" actId="1076"/>
          <ac:spMkLst>
            <pc:docMk/>
            <pc:sldMk cId="3000202429" sldId="1576"/>
            <ac:spMk id="202" creationId="{2B1D3337-4EE1-4B93-B042-3FD940B2446D}"/>
          </ac:spMkLst>
        </pc:spChg>
        <pc:spChg chg="mod">
          <ac:chgData name="Eldert Grootenboer" userId="3fe8758b2c2b58d2" providerId="LiveId" clId="{EB5CAA1A-3C20-40CB-941D-E095BC15A4D7}" dt="2021-04-09T08:40:14.823" v="177" actId="1076"/>
          <ac:spMkLst>
            <pc:docMk/>
            <pc:sldMk cId="3000202429" sldId="1576"/>
            <ac:spMk id="203" creationId="{E47181A6-74DC-413E-9C5C-9DB1870B5A35}"/>
          </ac:spMkLst>
        </pc:spChg>
        <pc:spChg chg="mod">
          <ac:chgData name="Eldert Grootenboer" userId="3fe8758b2c2b58d2" providerId="LiveId" clId="{EB5CAA1A-3C20-40CB-941D-E095BC15A4D7}" dt="2021-04-09T08:40:14.823" v="177" actId="1076"/>
          <ac:spMkLst>
            <pc:docMk/>
            <pc:sldMk cId="3000202429" sldId="1576"/>
            <ac:spMk id="218" creationId="{F7C55A22-058C-4229-85F8-223CD3FCF957}"/>
          </ac:spMkLst>
        </pc:spChg>
        <pc:spChg chg="mod">
          <ac:chgData name="Eldert Grootenboer" userId="3fe8758b2c2b58d2" providerId="LiveId" clId="{EB5CAA1A-3C20-40CB-941D-E095BC15A4D7}" dt="2021-04-09T08:40:14.823" v="177" actId="1076"/>
          <ac:spMkLst>
            <pc:docMk/>
            <pc:sldMk cId="3000202429" sldId="1576"/>
            <ac:spMk id="221" creationId="{6A3025BA-BDEC-49BB-95A4-11DD7D099BB3}"/>
          </ac:spMkLst>
        </pc:spChg>
        <pc:spChg chg="mod">
          <ac:chgData name="Eldert Grootenboer" userId="3fe8758b2c2b58d2" providerId="LiveId" clId="{EB5CAA1A-3C20-40CB-941D-E095BC15A4D7}" dt="2021-04-09T08:40:14.823" v="177" actId="1076"/>
          <ac:spMkLst>
            <pc:docMk/>
            <pc:sldMk cId="3000202429" sldId="1576"/>
            <ac:spMk id="222" creationId="{4A52380D-A76C-43A0-B800-2C657B9624F0}"/>
          </ac:spMkLst>
        </pc:spChg>
        <pc:grpChg chg="add mod">
          <ac:chgData name="Eldert Grootenboer" userId="3fe8758b2c2b58d2" providerId="LiveId" clId="{EB5CAA1A-3C20-40CB-941D-E095BC15A4D7}" dt="2021-04-09T08:40:14.823" v="177" actId="1076"/>
          <ac:grpSpMkLst>
            <pc:docMk/>
            <pc:sldMk cId="3000202429" sldId="1576"/>
            <ac:grpSpMk id="3" creationId="{71225013-122B-4CE2-83F8-B7A6039E5ACE}"/>
          </ac:grpSpMkLst>
        </pc:grpChg>
        <pc:grpChg chg="mod">
          <ac:chgData name="Eldert Grootenboer" userId="3fe8758b2c2b58d2" providerId="LiveId" clId="{EB5CAA1A-3C20-40CB-941D-E095BC15A4D7}" dt="2021-04-09T08:40:14.823" v="177" actId="1076"/>
          <ac:grpSpMkLst>
            <pc:docMk/>
            <pc:sldMk cId="3000202429" sldId="1576"/>
            <ac:grpSpMk id="7" creationId="{7D506A4A-AECF-4283-984B-453267BCCFE7}"/>
          </ac:grpSpMkLst>
        </pc:grpChg>
        <pc:grpChg chg="mod">
          <ac:chgData name="Eldert Grootenboer" userId="3fe8758b2c2b58d2" providerId="LiveId" clId="{EB5CAA1A-3C20-40CB-941D-E095BC15A4D7}" dt="2021-04-09T08:40:14.823" v="177" actId="1076"/>
          <ac:grpSpMkLst>
            <pc:docMk/>
            <pc:sldMk cId="3000202429" sldId="1576"/>
            <ac:grpSpMk id="8" creationId="{8F6FC6D7-BC5D-4350-95BF-99E2E5FD0205}"/>
          </ac:grpSpMkLst>
        </pc:grpChg>
        <pc:grpChg chg="mod">
          <ac:chgData name="Eldert Grootenboer" userId="3fe8758b2c2b58d2" providerId="LiveId" clId="{EB5CAA1A-3C20-40CB-941D-E095BC15A4D7}" dt="2021-04-09T08:40:14.823" v="177" actId="1076"/>
          <ac:grpSpMkLst>
            <pc:docMk/>
            <pc:sldMk cId="3000202429" sldId="1576"/>
            <ac:grpSpMk id="9" creationId="{DF196204-8A8B-4454-9B6A-1D25AED75680}"/>
          </ac:grpSpMkLst>
        </pc:grpChg>
        <pc:grpChg chg="mod">
          <ac:chgData name="Eldert Grootenboer" userId="3fe8758b2c2b58d2" providerId="LiveId" clId="{EB5CAA1A-3C20-40CB-941D-E095BC15A4D7}" dt="2021-04-09T08:40:14.823" v="177" actId="1076"/>
          <ac:grpSpMkLst>
            <pc:docMk/>
            <pc:sldMk cId="3000202429" sldId="1576"/>
            <ac:grpSpMk id="92" creationId="{C0444CFE-37DA-4A8A-A7C7-E9B64546718E}"/>
          </ac:grpSpMkLst>
        </pc:grpChg>
        <pc:grpChg chg="mod">
          <ac:chgData name="Eldert Grootenboer" userId="3fe8758b2c2b58d2" providerId="LiveId" clId="{EB5CAA1A-3C20-40CB-941D-E095BC15A4D7}" dt="2021-04-09T08:40:14.823" v="177" actId="1076"/>
          <ac:grpSpMkLst>
            <pc:docMk/>
            <pc:sldMk cId="3000202429" sldId="1576"/>
            <ac:grpSpMk id="93" creationId="{37633C00-CD14-4A9F-A349-FDE6CC0027CC}"/>
          </ac:grpSpMkLst>
        </pc:grpChg>
        <pc:grpChg chg="mod">
          <ac:chgData name="Eldert Grootenboer" userId="3fe8758b2c2b58d2" providerId="LiveId" clId="{EB5CAA1A-3C20-40CB-941D-E095BC15A4D7}" dt="2021-04-09T08:40:14.823" v="177" actId="1076"/>
          <ac:grpSpMkLst>
            <pc:docMk/>
            <pc:sldMk cId="3000202429" sldId="1576"/>
            <ac:grpSpMk id="97" creationId="{DBE16F89-5CC1-4E22-B99B-9F7326772F4D}"/>
          </ac:grpSpMkLst>
        </pc:grpChg>
        <pc:grpChg chg="mod">
          <ac:chgData name="Eldert Grootenboer" userId="3fe8758b2c2b58d2" providerId="LiveId" clId="{EB5CAA1A-3C20-40CB-941D-E095BC15A4D7}" dt="2021-04-09T08:40:14.823" v="177" actId="1076"/>
          <ac:grpSpMkLst>
            <pc:docMk/>
            <pc:sldMk cId="3000202429" sldId="1576"/>
            <ac:grpSpMk id="98" creationId="{62DF2D48-9A0A-445A-9640-29ADDB004B43}"/>
          </ac:grpSpMkLst>
        </pc:grpChg>
        <pc:picChg chg="mod">
          <ac:chgData name="Eldert Grootenboer" userId="3fe8758b2c2b58d2" providerId="LiveId" clId="{EB5CAA1A-3C20-40CB-941D-E095BC15A4D7}" dt="2021-04-09T08:40:14.823" v="177" actId="1076"/>
          <ac:picMkLst>
            <pc:docMk/>
            <pc:sldMk cId="3000202429" sldId="1576"/>
            <ac:picMk id="87" creationId="{84C20B37-D7A8-4975-BE3B-86BA2445BC49}"/>
          </ac:picMkLst>
        </pc:picChg>
        <pc:picChg chg="mod">
          <ac:chgData name="Eldert Grootenboer" userId="3fe8758b2c2b58d2" providerId="LiveId" clId="{EB5CAA1A-3C20-40CB-941D-E095BC15A4D7}" dt="2021-04-09T08:40:14.823" v="177" actId="1076"/>
          <ac:picMkLst>
            <pc:docMk/>
            <pc:sldMk cId="3000202429" sldId="1576"/>
            <ac:picMk id="103" creationId="{0D961F6D-DA24-4F72-AA7A-8EA7A185FE58}"/>
          </ac:picMkLst>
        </pc:picChg>
        <pc:picChg chg="mod">
          <ac:chgData name="Eldert Grootenboer" userId="3fe8758b2c2b58d2" providerId="LiveId" clId="{EB5CAA1A-3C20-40CB-941D-E095BC15A4D7}" dt="2021-04-09T08:40:14.823" v="177" actId="1076"/>
          <ac:picMkLst>
            <pc:docMk/>
            <pc:sldMk cId="3000202429" sldId="1576"/>
            <ac:picMk id="107" creationId="{779EB949-A09D-41F2-A1EF-26D7295DA0BB}"/>
          </ac:picMkLst>
        </pc:picChg>
        <pc:picChg chg="mod">
          <ac:chgData name="Eldert Grootenboer" userId="3fe8758b2c2b58d2" providerId="LiveId" clId="{EB5CAA1A-3C20-40CB-941D-E095BC15A4D7}" dt="2021-04-09T08:40:14.823" v="177" actId="1076"/>
          <ac:picMkLst>
            <pc:docMk/>
            <pc:sldMk cId="3000202429" sldId="1576"/>
            <ac:picMk id="113" creationId="{B12051E4-16B9-4EA7-B8AA-CC5FDE3BBBA7}"/>
          </ac:picMkLst>
        </pc:picChg>
        <pc:picChg chg="mod">
          <ac:chgData name="Eldert Grootenboer" userId="3fe8758b2c2b58d2" providerId="LiveId" clId="{EB5CAA1A-3C20-40CB-941D-E095BC15A4D7}" dt="2021-04-09T08:40:14.823" v="177" actId="1076"/>
          <ac:picMkLst>
            <pc:docMk/>
            <pc:sldMk cId="3000202429" sldId="1576"/>
            <ac:picMk id="114" creationId="{FCB91086-49A0-4FD4-B9BC-802617722B03}"/>
          </ac:picMkLst>
        </pc:picChg>
        <pc:picChg chg="mod">
          <ac:chgData name="Eldert Grootenboer" userId="3fe8758b2c2b58d2" providerId="LiveId" clId="{EB5CAA1A-3C20-40CB-941D-E095BC15A4D7}" dt="2021-04-09T08:40:14.823" v="177" actId="1076"/>
          <ac:picMkLst>
            <pc:docMk/>
            <pc:sldMk cId="3000202429" sldId="1576"/>
            <ac:picMk id="115" creationId="{9FE798B2-0FA8-4949-8590-5A99841411C0}"/>
          </ac:picMkLst>
        </pc:picChg>
        <pc:picChg chg="mod">
          <ac:chgData name="Eldert Grootenboer" userId="3fe8758b2c2b58d2" providerId="LiveId" clId="{EB5CAA1A-3C20-40CB-941D-E095BC15A4D7}" dt="2021-04-09T08:40:14.823" v="177" actId="1076"/>
          <ac:picMkLst>
            <pc:docMk/>
            <pc:sldMk cId="3000202429" sldId="1576"/>
            <ac:picMk id="117" creationId="{1AE591C2-4329-4828-B93F-FDD91492B6AC}"/>
          </ac:picMkLst>
        </pc:picChg>
        <pc:picChg chg="mod">
          <ac:chgData name="Eldert Grootenboer" userId="3fe8758b2c2b58d2" providerId="LiveId" clId="{EB5CAA1A-3C20-40CB-941D-E095BC15A4D7}" dt="2021-04-09T08:40:14.823" v="177" actId="1076"/>
          <ac:picMkLst>
            <pc:docMk/>
            <pc:sldMk cId="3000202429" sldId="1576"/>
            <ac:picMk id="118" creationId="{F4B4F279-48B9-482D-824D-0210A7EEA475}"/>
          </ac:picMkLst>
        </pc:picChg>
        <pc:picChg chg="mod">
          <ac:chgData name="Eldert Grootenboer" userId="3fe8758b2c2b58d2" providerId="LiveId" clId="{EB5CAA1A-3C20-40CB-941D-E095BC15A4D7}" dt="2021-04-09T08:40:14.823" v="177" actId="1076"/>
          <ac:picMkLst>
            <pc:docMk/>
            <pc:sldMk cId="3000202429" sldId="1576"/>
            <ac:picMk id="119" creationId="{E8F52891-E658-4AEC-AB55-3B2579BE7725}"/>
          </ac:picMkLst>
        </pc:picChg>
        <pc:picChg chg="mod">
          <ac:chgData name="Eldert Grootenboer" userId="3fe8758b2c2b58d2" providerId="LiveId" clId="{EB5CAA1A-3C20-40CB-941D-E095BC15A4D7}" dt="2021-04-09T08:40:14.823" v="177" actId="1076"/>
          <ac:picMkLst>
            <pc:docMk/>
            <pc:sldMk cId="3000202429" sldId="1576"/>
            <ac:picMk id="120" creationId="{1CA8A2D0-BA59-439B-BE7B-A4F5F80F0833}"/>
          </ac:picMkLst>
        </pc:picChg>
        <pc:picChg chg="mod">
          <ac:chgData name="Eldert Grootenboer" userId="3fe8758b2c2b58d2" providerId="LiveId" clId="{EB5CAA1A-3C20-40CB-941D-E095BC15A4D7}" dt="2021-04-09T08:40:14.823" v="177" actId="1076"/>
          <ac:picMkLst>
            <pc:docMk/>
            <pc:sldMk cId="3000202429" sldId="1576"/>
            <ac:picMk id="124" creationId="{8530AA74-3DBB-446A-A220-54248DE475CA}"/>
          </ac:picMkLst>
        </pc:picChg>
        <pc:picChg chg="mod">
          <ac:chgData name="Eldert Grootenboer" userId="3fe8758b2c2b58d2" providerId="LiveId" clId="{EB5CAA1A-3C20-40CB-941D-E095BC15A4D7}" dt="2021-04-09T08:40:14.823" v="177" actId="1076"/>
          <ac:picMkLst>
            <pc:docMk/>
            <pc:sldMk cId="3000202429" sldId="1576"/>
            <ac:picMk id="127" creationId="{D9D8AF36-B9E7-4F10-8FDE-F49B2DE1F638}"/>
          </ac:picMkLst>
        </pc:picChg>
        <pc:picChg chg="mod">
          <ac:chgData name="Eldert Grootenboer" userId="3fe8758b2c2b58d2" providerId="LiveId" clId="{EB5CAA1A-3C20-40CB-941D-E095BC15A4D7}" dt="2021-04-09T08:40:14.823" v="177" actId="1076"/>
          <ac:picMkLst>
            <pc:docMk/>
            <pc:sldMk cId="3000202429" sldId="1576"/>
            <ac:picMk id="128" creationId="{1FBC2DF9-5784-44AF-82A0-02335521C5CD}"/>
          </ac:picMkLst>
        </pc:picChg>
        <pc:picChg chg="mod">
          <ac:chgData name="Eldert Grootenboer" userId="3fe8758b2c2b58d2" providerId="LiveId" clId="{EB5CAA1A-3C20-40CB-941D-E095BC15A4D7}" dt="2021-04-09T08:40:14.823" v="177" actId="1076"/>
          <ac:picMkLst>
            <pc:docMk/>
            <pc:sldMk cId="3000202429" sldId="1576"/>
            <ac:picMk id="155" creationId="{AE8FDC09-CD14-4C9B-B75B-FC0C90E37D93}"/>
          </ac:picMkLst>
        </pc:picChg>
        <pc:picChg chg="mod">
          <ac:chgData name="Eldert Grootenboer" userId="3fe8758b2c2b58d2" providerId="LiveId" clId="{EB5CAA1A-3C20-40CB-941D-E095BC15A4D7}" dt="2021-04-09T08:40:14.823" v="177" actId="1076"/>
          <ac:picMkLst>
            <pc:docMk/>
            <pc:sldMk cId="3000202429" sldId="1576"/>
            <ac:picMk id="156" creationId="{61B63274-B934-4796-B106-5C2F430F8498}"/>
          </ac:picMkLst>
        </pc:picChg>
        <pc:picChg chg="mod">
          <ac:chgData name="Eldert Grootenboer" userId="3fe8758b2c2b58d2" providerId="LiveId" clId="{EB5CAA1A-3C20-40CB-941D-E095BC15A4D7}" dt="2021-04-09T08:40:14.823" v="177" actId="1076"/>
          <ac:picMkLst>
            <pc:docMk/>
            <pc:sldMk cId="3000202429" sldId="1576"/>
            <ac:picMk id="157" creationId="{8E3E1894-F6C5-47D2-86C8-6984EDAD3D38}"/>
          </ac:picMkLst>
        </pc:picChg>
        <pc:cxnChg chg="del">
          <ac:chgData name="Eldert Grootenboer" userId="3fe8758b2c2b58d2" providerId="LiveId" clId="{EB5CAA1A-3C20-40CB-941D-E095BC15A4D7}" dt="2021-04-09T08:39:56.100" v="172" actId="478"/>
          <ac:cxnSpMkLst>
            <pc:docMk/>
            <pc:sldMk cId="3000202429" sldId="1576"/>
            <ac:cxnSpMk id="88" creationId="{0EBA2C04-6152-451C-B0B9-B6FC2EEBE622}"/>
          </ac:cxnSpMkLst>
        </pc:cxnChg>
        <pc:cxnChg chg="mod">
          <ac:chgData name="Eldert Grootenboer" userId="3fe8758b2c2b58d2" providerId="LiveId" clId="{EB5CAA1A-3C20-40CB-941D-E095BC15A4D7}" dt="2021-04-09T08:40:14.823" v="177" actId="1076"/>
          <ac:cxnSpMkLst>
            <pc:docMk/>
            <pc:sldMk cId="3000202429" sldId="1576"/>
            <ac:cxnSpMk id="90" creationId="{56433168-016E-4570-862E-5CF991E9606A}"/>
          </ac:cxnSpMkLst>
        </pc:cxnChg>
        <pc:cxnChg chg="mod">
          <ac:chgData name="Eldert Grootenboer" userId="3fe8758b2c2b58d2" providerId="LiveId" clId="{EB5CAA1A-3C20-40CB-941D-E095BC15A4D7}" dt="2021-04-09T08:40:14.823" v="177" actId="1076"/>
          <ac:cxnSpMkLst>
            <pc:docMk/>
            <pc:sldMk cId="3000202429" sldId="1576"/>
            <ac:cxnSpMk id="91" creationId="{DBAA9349-0BC9-4087-93D6-B2D312BDAF97}"/>
          </ac:cxnSpMkLst>
        </pc:cxnChg>
        <pc:cxnChg chg="mod">
          <ac:chgData name="Eldert Grootenboer" userId="3fe8758b2c2b58d2" providerId="LiveId" clId="{EB5CAA1A-3C20-40CB-941D-E095BC15A4D7}" dt="2021-04-09T08:40:14.823" v="177" actId="1076"/>
          <ac:cxnSpMkLst>
            <pc:docMk/>
            <pc:sldMk cId="3000202429" sldId="1576"/>
            <ac:cxnSpMk id="101" creationId="{35593FFA-8426-4EBB-854D-92FDBAFD3EE5}"/>
          </ac:cxnSpMkLst>
        </pc:cxnChg>
        <pc:cxnChg chg="mod">
          <ac:chgData name="Eldert Grootenboer" userId="3fe8758b2c2b58d2" providerId="LiveId" clId="{EB5CAA1A-3C20-40CB-941D-E095BC15A4D7}" dt="2021-04-09T08:40:14.823" v="177" actId="1076"/>
          <ac:cxnSpMkLst>
            <pc:docMk/>
            <pc:sldMk cId="3000202429" sldId="1576"/>
            <ac:cxnSpMk id="104" creationId="{9CB23353-01E0-4E8B-B1B3-B4757B50251F}"/>
          </ac:cxnSpMkLst>
        </pc:cxnChg>
        <pc:cxnChg chg="mod">
          <ac:chgData name="Eldert Grootenboer" userId="3fe8758b2c2b58d2" providerId="LiveId" clId="{EB5CAA1A-3C20-40CB-941D-E095BC15A4D7}" dt="2021-04-09T08:40:14.823" v="177" actId="1076"/>
          <ac:cxnSpMkLst>
            <pc:docMk/>
            <pc:sldMk cId="3000202429" sldId="1576"/>
            <ac:cxnSpMk id="109" creationId="{14795603-2DB8-4C24-B196-E0F17BA178EC}"/>
          </ac:cxnSpMkLst>
        </pc:cxnChg>
        <pc:cxnChg chg="mod">
          <ac:chgData name="Eldert Grootenboer" userId="3fe8758b2c2b58d2" providerId="LiveId" clId="{EB5CAA1A-3C20-40CB-941D-E095BC15A4D7}" dt="2021-04-09T08:40:14.823" v="177" actId="1076"/>
          <ac:cxnSpMkLst>
            <pc:docMk/>
            <pc:sldMk cId="3000202429" sldId="1576"/>
            <ac:cxnSpMk id="111" creationId="{0BF89C5B-5280-46D9-9822-4072DDE7016F}"/>
          </ac:cxnSpMkLst>
        </pc:cxnChg>
        <pc:cxnChg chg="mod">
          <ac:chgData name="Eldert Grootenboer" userId="3fe8758b2c2b58d2" providerId="LiveId" clId="{EB5CAA1A-3C20-40CB-941D-E095BC15A4D7}" dt="2021-04-09T08:40:14.823" v="177" actId="1076"/>
          <ac:cxnSpMkLst>
            <pc:docMk/>
            <pc:sldMk cId="3000202429" sldId="1576"/>
            <ac:cxnSpMk id="126" creationId="{2EC53C30-08D2-404D-84C2-5E7FCB91CD69}"/>
          </ac:cxnSpMkLst>
        </pc:cxnChg>
        <pc:cxnChg chg="mod">
          <ac:chgData name="Eldert Grootenboer" userId="3fe8758b2c2b58d2" providerId="LiveId" clId="{EB5CAA1A-3C20-40CB-941D-E095BC15A4D7}" dt="2021-04-09T08:40:14.823" v="177" actId="1076"/>
          <ac:cxnSpMkLst>
            <pc:docMk/>
            <pc:sldMk cId="3000202429" sldId="1576"/>
            <ac:cxnSpMk id="154" creationId="{4B5A80F4-79D3-4950-8EE2-9A6E48C2B700}"/>
          </ac:cxnSpMkLst>
        </pc:cxnChg>
      </pc:sldChg>
      <pc:sldChg chg="modSp del">
        <pc:chgData name="Eldert Grootenboer" userId="3fe8758b2c2b58d2" providerId="LiveId" clId="{EB5CAA1A-3C20-40CB-941D-E095BC15A4D7}" dt="2021-04-09T08:17:33.018" v="38" actId="47"/>
        <pc:sldMkLst>
          <pc:docMk/>
          <pc:sldMk cId="1478469026" sldId="1578"/>
        </pc:sldMkLst>
        <pc:spChg chg="mod">
          <ac:chgData name="Eldert Grootenboer" userId="3fe8758b2c2b58d2" providerId="LiveId" clId="{EB5CAA1A-3C20-40CB-941D-E095BC15A4D7}" dt="2021-04-09T08:12:15.168" v="0"/>
          <ac:spMkLst>
            <pc:docMk/>
            <pc:sldMk cId="1478469026" sldId="1578"/>
            <ac:spMk id="4" creationId="{00000000-0000-0000-0000-000000000000}"/>
          </ac:spMkLst>
        </pc:spChg>
      </pc:sldChg>
      <pc:sldChg chg="modSp">
        <pc:chgData name="Eldert Grootenboer" userId="3fe8758b2c2b58d2" providerId="LiveId" clId="{EB5CAA1A-3C20-40CB-941D-E095BC15A4D7}" dt="2021-04-09T08:12:15.168" v="0"/>
        <pc:sldMkLst>
          <pc:docMk/>
          <pc:sldMk cId="3582398993" sldId="1581"/>
        </pc:sldMkLst>
        <pc:spChg chg="mod">
          <ac:chgData name="Eldert Grootenboer" userId="3fe8758b2c2b58d2" providerId="LiveId" clId="{EB5CAA1A-3C20-40CB-941D-E095BC15A4D7}" dt="2021-04-09T08:12:15.168" v="0"/>
          <ac:spMkLst>
            <pc:docMk/>
            <pc:sldMk cId="3582398993" sldId="1581"/>
            <ac:spMk id="3" creationId="{00000000-0000-0000-0000-000000000000}"/>
          </ac:spMkLst>
        </pc:spChg>
      </pc:sldChg>
      <pc:sldChg chg="modSp del">
        <pc:chgData name="Eldert Grootenboer" userId="3fe8758b2c2b58d2" providerId="LiveId" clId="{EB5CAA1A-3C20-40CB-941D-E095BC15A4D7}" dt="2021-04-09T08:37:56.240" v="144" actId="47"/>
        <pc:sldMkLst>
          <pc:docMk/>
          <pc:sldMk cId="4028739318" sldId="1584"/>
        </pc:sldMkLst>
        <pc:spChg chg="mod">
          <ac:chgData name="Eldert Grootenboer" userId="3fe8758b2c2b58d2" providerId="LiveId" clId="{EB5CAA1A-3C20-40CB-941D-E095BC15A4D7}" dt="2021-04-09T08:12:15.168" v="0"/>
          <ac:spMkLst>
            <pc:docMk/>
            <pc:sldMk cId="4028739318" sldId="1584"/>
            <ac:spMk id="2" creationId="{00000000-0000-0000-0000-000000000000}"/>
          </ac:spMkLst>
        </pc:spChg>
      </pc:sldChg>
      <pc:sldChg chg="modSp del">
        <pc:chgData name="Eldert Grootenboer" userId="3fe8758b2c2b58d2" providerId="LiveId" clId="{EB5CAA1A-3C20-40CB-941D-E095BC15A4D7}" dt="2021-04-09T08:51:51.688" v="300" actId="47"/>
        <pc:sldMkLst>
          <pc:docMk/>
          <pc:sldMk cId="2400613635" sldId="1590"/>
        </pc:sldMkLst>
        <pc:spChg chg="mod">
          <ac:chgData name="Eldert Grootenboer" userId="3fe8758b2c2b58d2" providerId="LiveId" clId="{EB5CAA1A-3C20-40CB-941D-E095BC15A4D7}" dt="2021-04-09T08:12:15.168" v="0"/>
          <ac:spMkLst>
            <pc:docMk/>
            <pc:sldMk cId="2400613635" sldId="1590"/>
            <ac:spMk id="2" creationId="{CC7011C7-DC3B-4CAD-9486-A5B5BD5C421B}"/>
          </ac:spMkLst>
        </pc:spChg>
      </pc:sldChg>
      <pc:sldChg chg="modSp del">
        <pc:chgData name="Eldert Grootenboer" userId="3fe8758b2c2b58d2" providerId="LiveId" clId="{EB5CAA1A-3C20-40CB-941D-E095BC15A4D7}" dt="2021-04-09T08:51:51.688" v="300" actId="47"/>
        <pc:sldMkLst>
          <pc:docMk/>
          <pc:sldMk cId="1117174445" sldId="1592"/>
        </pc:sldMkLst>
        <pc:spChg chg="mod">
          <ac:chgData name="Eldert Grootenboer" userId="3fe8758b2c2b58d2" providerId="LiveId" clId="{EB5CAA1A-3C20-40CB-941D-E095BC15A4D7}" dt="2021-04-09T08:12:15.168" v="0"/>
          <ac:spMkLst>
            <pc:docMk/>
            <pc:sldMk cId="1117174445" sldId="1592"/>
            <ac:spMk id="4" creationId="{00000000-0000-0000-0000-000000000000}"/>
          </ac:spMkLst>
        </pc:spChg>
      </pc:sldChg>
      <pc:sldChg chg="modSp del">
        <pc:chgData name="Eldert Grootenboer" userId="3fe8758b2c2b58d2" providerId="LiveId" clId="{EB5CAA1A-3C20-40CB-941D-E095BC15A4D7}" dt="2021-04-09T08:37:56.240" v="144" actId="47"/>
        <pc:sldMkLst>
          <pc:docMk/>
          <pc:sldMk cId="3368177089" sldId="1594"/>
        </pc:sldMkLst>
        <pc:spChg chg="mod">
          <ac:chgData name="Eldert Grootenboer" userId="3fe8758b2c2b58d2" providerId="LiveId" clId="{EB5CAA1A-3C20-40CB-941D-E095BC15A4D7}" dt="2021-04-09T08:12:15.168" v="0"/>
          <ac:spMkLst>
            <pc:docMk/>
            <pc:sldMk cId="3368177089" sldId="1594"/>
            <ac:spMk id="2" creationId="{622443E9-7320-4C6C-A570-74BBD184FC54}"/>
          </ac:spMkLst>
        </pc:spChg>
      </pc:sldChg>
      <pc:sldChg chg="modSp ord">
        <pc:chgData name="Eldert Grootenboer" userId="3fe8758b2c2b58d2" providerId="LiveId" clId="{EB5CAA1A-3C20-40CB-941D-E095BC15A4D7}" dt="2021-04-09T08:40:44.001" v="184"/>
        <pc:sldMkLst>
          <pc:docMk/>
          <pc:sldMk cId="3554866888" sldId="1856"/>
        </pc:sldMkLst>
        <pc:spChg chg="mod">
          <ac:chgData name="Eldert Grootenboer" userId="3fe8758b2c2b58d2" providerId="LiveId" clId="{EB5CAA1A-3C20-40CB-941D-E095BC15A4D7}" dt="2021-04-09T08:12:15.168" v="0"/>
          <ac:spMkLst>
            <pc:docMk/>
            <pc:sldMk cId="3554866888" sldId="1856"/>
            <ac:spMk id="2" creationId="{8E835FDD-4930-4538-ACCB-41C683A31B9D}"/>
          </ac:spMkLst>
        </pc:spChg>
      </pc:sldChg>
      <pc:sldChg chg="add setBg">
        <pc:chgData name="Eldert Grootenboer" userId="3fe8758b2c2b58d2" providerId="LiveId" clId="{EB5CAA1A-3C20-40CB-941D-E095BC15A4D7}" dt="2021-04-09T08:33:16.331" v="110"/>
        <pc:sldMkLst>
          <pc:docMk/>
          <pc:sldMk cId="1396439780" sldId="1859"/>
        </pc:sldMkLst>
      </pc:sldChg>
      <pc:sldChg chg="modSp del">
        <pc:chgData name="Eldert Grootenboer" userId="3fe8758b2c2b58d2" providerId="LiveId" clId="{EB5CAA1A-3C20-40CB-941D-E095BC15A4D7}" dt="2021-04-09T08:48:57.391" v="255" actId="47"/>
        <pc:sldMkLst>
          <pc:docMk/>
          <pc:sldMk cId="623596412" sldId="1860"/>
        </pc:sldMkLst>
        <pc:spChg chg="mod">
          <ac:chgData name="Eldert Grootenboer" userId="3fe8758b2c2b58d2" providerId="LiveId" clId="{EB5CAA1A-3C20-40CB-941D-E095BC15A4D7}" dt="2021-04-09T08:12:15.168" v="0"/>
          <ac:spMkLst>
            <pc:docMk/>
            <pc:sldMk cId="623596412" sldId="1860"/>
            <ac:spMk id="2" creationId="{9E39ABD6-0962-4CA6-B09D-AF8D2987F302}"/>
          </ac:spMkLst>
        </pc:spChg>
        <pc:spChg chg="mod">
          <ac:chgData name="Eldert Grootenboer" userId="3fe8758b2c2b58d2" providerId="LiveId" clId="{EB5CAA1A-3C20-40CB-941D-E095BC15A4D7}" dt="2021-04-09T08:12:15.168" v="0"/>
          <ac:spMkLst>
            <pc:docMk/>
            <pc:sldMk cId="623596412" sldId="1860"/>
            <ac:spMk id="3" creationId="{BDA87527-CCE5-43A3-925B-F098D50A86F8}"/>
          </ac:spMkLst>
        </pc:spChg>
      </pc:sldChg>
      <pc:sldChg chg="modSp del">
        <pc:chgData name="Eldert Grootenboer" userId="3fe8758b2c2b58d2" providerId="LiveId" clId="{EB5CAA1A-3C20-40CB-941D-E095BC15A4D7}" dt="2021-04-09T08:37:56.240" v="144" actId="47"/>
        <pc:sldMkLst>
          <pc:docMk/>
          <pc:sldMk cId="3790027699" sldId="1861"/>
        </pc:sldMkLst>
        <pc:spChg chg="mod">
          <ac:chgData name="Eldert Grootenboer" userId="3fe8758b2c2b58d2" providerId="LiveId" clId="{EB5CAA1A-3C20-40CB-941D-E095BC15A4D7}" dt="2021-04-09T08:12:15.168" v="0"/>
          <ac:spMkLst>
            <pc:docMk/>
            <pc:sldMk cId="3790027699" sldId="1861"/>
            <ac:spMk id="2" creationId="{8E835FDD-4930-4538-ACCB-41C683A31B9D}"/>
          </ac:spMkLst>
        </pc:spChg>
      </pc:sldChg>
      <pc:sldChg chg="modSp ord">
        <pc:chgData name="Eldert Grootenboer" userId="3fe8758b2c2b58d2" providerId="LiveId" clId="{EB5CAA1A-3C20-40CB-941D-E095BC15A4D7}" dt="2021-04-09T08:45:55.490" v="226"/>
        <pc:sldMkLst>
          <pc:docMk/>
          <pc:sldMk cId="1208244892" sldId="1862"/>
        </pc:sldMkLst>
        <pc:spChg chg="mod">
          <ac:chgData name="Eldert Grootenboer" userId="3fe8758b2c2b58d2" providerId="LiveId" clId="{EB5CAA1A-3C20-40CB-941D-E095BC15A4D7}" dt="2021-04-09T08:12:15.168" v="0"/>
          <ac:spMkLst>
            <pc:docMk/>
            <pc:sldMk cId="1208244892" sldId="1862"/>
            <ac:spMk id="2" creationId="{8E835FDD-4930-4538-ACCB-41C683A31B9D}"/>
          </ac:spMkLst>
        </pc:spChg>
      </pc:sldChg>
      <pc:sldChg chg="addSp delSp modSp mod">
        <pc:chgData name="Eldert Grootenboer" userId="3fe8758b2c2b58d2" providerId="LiveId" clId="{EB5CAA1A-3C20-40CB-941D-E095BC15A4D7}" dt="2021-04-09T08:39:19.117" v="166" actId="1076"/>
        <pc:sldMkLst>
          <pc:docMk/>
          <pc:sldMk cId="847906476" sldId="1863"/>
        </pc:sldMkLst>
        <pc:spChg chg="mod">
          <ac:chgData name="Eldert Grootenboer" userId="3fe8758b2c2b58d2" providerId="LiveId" clId="{EB5CAA1A-3C20-40CB-941D-E095BC15A4D7}" dt="2021-04-09T08:12:15.168" v="0"/>
          <ac:spMkLst>
            <pc:docMk/>
            <pc:sldMk cId="847906476" sldId="1863"/>
            <ac:spMk id="3" creationId="{8916C2BA-BC63-4AAC-B8AD-2E32861BF0D5}"/>
          </ac:spMkLst>
        </pc:spChg>
        <pc:picChg chg="add del mod">
          <ac:chgData name="Eldert Grootenboer" userId="3fe8758b2c2b58d2" providerId="LiveId" clId="{EB5CAA1A-3C20-40CB-941D-E095BC15A4D7}" dt="2021-04-09T08:39:19.117" v="166" actId="1076"/>
          <ac:picMkLst>
            <pc:docMk/>
            <pc:sldMk cId="847906476" sldId="1863"/>
            <ac:picMk id="10" creationId="{0F63A547-8E60-40EC-8107-C9355F7F866A}"/>
          </ac:picMkLst>
        </pc:picChg>
      </pc:sldChg>
      <pc:sldChg chg="modSp del">
        <pc:chgData name="Eldert Grootenboer" userId="3fe8758b2c2b58d2" providerId="LiveId" clId="{EB5CAA1A-3C20-40CB-941D-E095BC15A4D7}" dt="2021-04-09T08:17:33.018" v="38" actId="47"/>
        <pc:sldMkLst>
          <pc:docMk/>
          <pc:sldMk cId="2737097749" sldId="1864"/>
        </pc:sldMkLst>
        <pc:spChg chg="mod">
          <ac:chgData name="Eldert Grootenboer" userId="3fe8758b2c2b58d2" providerId="LiveId" clId="{EB5CAA1A-3C20-40CB-941D-E095BC15A4D7}" dt="2021-04-09T08:12:15.168" v="0"/>
          <ac:spMkLst>
            <pc:docMk/>
            <pc:sldMk cId="2737097749" sldId="1864"/>
            <ac:spMk id="3" creationId="{8A4C784E-5635-458D-A38A-F1EB4B751DEA}"/>
          </ac:spMkLst>
        </pc:spChg>
      </pc:sldChg>
      <pc:sldChg chg="modSp del">
        <pc:chgData name="Eldert Grootenboer" userId="3fe8758b2c2b58d2" providerId="LiveId" clId="{EB5CAA1A-3C20-40CB-941D-E095BC15A4D7}" dt="2021-04-09T08:39:31.776" v="167" actId="47"/>
        <pc:sldMkLst>
          <pc:docMk/>
          <pc:sldMk cId="123930806" sldId="1865"/>
        </pc:sldMkLst>
        <pc:spChg chg="mod">
          <ac:chgData name="Eldert Grootenboer" userId="3fe8758b2c2b58d2" providerId="LiveId" clId="{EB5CAA1A-3C20-40CB-941D-E095BC15A4D7}" dt="2021-04-09T08:12:15.168" v="0"/>
          <ac:spMkLst>
            <pc:docMk/>
            <pc:sldMk cId="123930806" sldId="1865"/>
            <ac:spMk id="4" creationId="{B7A2F12F-4932-48CC-9918-EF1CF2DA9DF4}"/>
          </ac:spMkLst>
        </pc:spChg>
      </pc:sldChg>
      <pc:sldChg chg="modSp del mod modShow">
        <pc:chgData name="Eldert Grootenboer" userId="3fe8758b2c2b58d2" providerId="LiveId" clId="{EB5CAA1A-3C20-40CB-941D-E095BC15A4D7}" dt="2021-04-09T08:17:11.076" v="37" actId="47"/>
        <pc:sldMkLst>
          <pc:docMk/>
          <pc:sldMk cId="2295473396" sldId="1869"/>
        </pc:sldMkLst>
        <pc:spChg chg="mod">
          <ac:chgData name="Eldert Grootenboer" userId="3fe8758b2c2b58d2" providerId="LiveId" clId="{EB5CAA1A-3C20-40CB-941D-E095BC15A4D7}" dt="2021-04-09T08:12:15.168" v="0"/>
          <ac:spMkLst>
            <pc:docMk/>
            <pc:sldMk cId="2295473396" sldId="1869"/>
            <ac:spMk id="2" creationId="{00000000-0000-0000-0000-000000000000}"/>
          </ac:spMkLst>
        </pc:spChg>
      </pc:sldChg>
      <pc:sldChg chg="addSp">
        <pc:chgData name="Eldert Grootenboer" userId="3fe8758b2c2b58d2" providerId="LiveId" clId="{EB5CAA1A-3C20-40CB-941D-E095BC15A4D7}" dt="2021-04-09T08:15:06.063" v="15"/>
        <pc:sldMkLst>
          <pc:docMk/>
          <pc:sldMk cId="2569465384" sldId="1870"/>
        </pc:sldMkLst>
        <pc:picChg chg="add">
          <ac:chgData name="Eldert Grootenboer" userId="3fe8758b2c2b58d2" providerId="LiveId" clId="{EB5CAA1A-3C20-40CB-941D-E095BC15A4D7}" dt="2021-04-09T08:15:06.063" v="15"/>
          <ac:picMkLst>
            <pc:docMk/>
            <pc:sldMk cId="2569465384" sldId="1870"/>
            <ac:picMk id="1026" creationId="{59E78572-FF3A-452E-BE37-E87273EB9B4E}"/>
          </ac:picMkLst>
        </pc:picChg>
      </pc:sldChg>
      <pc:sldChg chg="addSp delSp modSp add del mod setBg delAnim modAnim chgLayout">
        <pc:chgData name="Eldert Grootenboer" userId="3fe8758b2c2b58d2" providerId="LiveId" clId="{EB5CAA1A-3C20-40CB-941D-E095BC15A4D7}" dt="2021-04-09T08:17:07.551" v="36"/>
        <pc:sldMkLst>
          <pc:docMk/>
          <pc:sldMk cId="4263392662" sldId="1870"/>
        </pc:sldMkLst>
        <pc:spChg chg="mod ord">
          <ac:chgData name="Eldert Grootenboer" userId="3fe8758b2c2b58d2" providerId="LiveId" clId="{EB5CAA1A-3C20-40CB-941D-E095BC15A4D7}" dt="2021-04-09T08:17:07.551" v="36"/>
          <ac:spMkLst>
            <pc:docMk/>
            <pc:sldMk cId="4263392662" sldId="1870"/>
            <ac:spMk id="2" creationId="{00000000-0000-0000-0000-000000000000}"/>
          </ac:spMkLst>
        </pc:spChg>
        <pc:spChg chg="add del mod">
          <ac:chgData name="Eldert Grootenboer" userId="3fe8758b2c2b58d2" providerId="LiveId" clId="{EB5CAA1A-3C20-40CB-941D-E095BC15A4D7}" dt="2021-04-09T08:16:55.051" v="35" actId="6264"/>
          <ac:spMkLst>
            <pc:docMk/>
            <pc:sldMk cId="4263392662" sldId="1870"/>
            <ac:spMk id="3" creationId="{56C9C0AF-02F7-494F-AE19-3D292E727A11}"/>
          </ac:spMkLst>
        </pc:spChg>
        <pc:spChg chg="mod">
          <ac:chgData name="Eldert Grootenboer" userId="3fe8758b2c2b58d2" providerId="LiveId" clId="{EB5CAA1A-3C20-40CB-941D-E095BC15A4D7}" dt="2021-04-09T08:14:33.505" v="13" actId="207"/>
          <ac:spMkLst>
            <pc:docMk/>
            <pc:sldMk cId="4263392662" sldId="1870"/>
            <ac:spMk id="9" creationId="{00000000-0000-0000-0000-000000000000}"/>
          </ac:spMkLst>
        </pc:spChg>
        <pc:picChg chg="del">
          <ac:chgData name="Eldert Grootenboer" userId="3fe8758b2c2b58d2" providerId="LiveId" clId="{EB5CAA1A-3C20-40CB-941D-E095BC15A4D7}" dt="2021-04-09T08:14:36.890" v="14" actId="478"/>
          <ac:picMkLst>
            <pc:docMk/>
            <pc:sldMk cId="4263392662" sldId="1870"/>
            <ac:picMk id="7" creationId="{A87ACFB6-5A39-45C0-8C7A-E2CBB0C0A954}"/>
          </ac:picMkLst>
        </pc:picChg>
        <pc:picChg chg="mod">
          <ac:chgData name="Eldert Grootenboer" userId="3fe8758b2c2b58d2" providerId="LiveId" clId="{EB5CAA1A-3C20-40CB-941D-E095BC15A4D7}" dt="2021-04-09T08:15:59.357" v="28" actId="1076"/>
          <ac:picMkLst>
            <pc:docMk/>
            <pc:sldMk cId="4263392662" sldId="1870"/>
            <ac:picMk id="19" creationId="{00000000-0000-0000-0000-000000000000}"/>
          </ac:picMkLst>
        </pc:picChg>
        <pc:picChg chg="mod">
          <ac:chgData name="Eldert Grootenboer" userId="3fe8758b2c2b58d2" providerId="LiveId" clId="{EB5CAA1A-3C20-40CB-941D-E095BC15A4D7}" dt="2021-04-09T08:15:11.326" v="17" actId="1076"/>
          <ac:picMkLst>
            <pc:docMk/>
            <pc:sldMk cId="4263392662" sldId="1870"/>
            <ac:picMk id="1026" creationId="{59E78572-FF3A-452E-BE37-E87273EB9B4E}"/>
          </ac:picMkLst>
        </pc:picChg>
      </pc:sldChg>
      <pc:sldChg chg="modSp add del mod chgLayout">
        <pc:chgData name="Eldert Grootenboer" userId="3fe8758b2c2b58d2" providerId="LiveId" clId="{EB5CAA1A-3C20-40CB-941D-E095BC15A4D7}" dt="2021-04-09T08:42:47.875" v="202" actId="47"/>
        <pc:sldMkLst>
          <pc:docMk/>
          <pc:sldMk cId="2120622973" sldId="1901"/>
        </pc:sldMkLst>
        <pc:spChg chg="mod ord">
          <ac:chgData name="Eldert Grootenboer" userId="3fe8758b2c2b58d2" providerId="LiveId" clId="{EB5CAA1A-3C20-40CB-941D-E095BC15A4D7}" dt="2021-04-09T08:41:30.844" v="186" actId="700"/>
          <ac:spMkLst>
            <pc:docMk/>
            <pc:sldMk cId="2120622973" sldId="1901"/>
            <ac:spMk id="3" creationId="{4309FE15-6386-914E-92C3-C6A388E27D17}"/>
          </ac:spMkLst>
        </pc:spChg>
      </pc:sldChg>
      <pc:sldChg chg="modSp add del mod modClrScheme chgLayout">
        <pc:chgData name="Eldert Grootenboer" userId="3fe8758b2c2b58d2" providerId="LiveId" clId="{EB5CAA1A-3C20-40CB-941D-E095BC15A4D7}" dt="2021-04-09T08:41:44.391" v="188" actId="47"/>
        <pc:sldMkLst>
          <pc:docMk/>
          <pc:sldMk cId="1123346746" sldId="1903"/>
        </pc:sldMkLst>
        <pc:spChg chg="mod ord">
          <ac:chgData name="Eldert Grootenboer" userId="3fe8758b2c2b58d2" providerId="LiveId" clId="{EB5CAA1A-3C20-40CB-941D-E095BC15A4D7}" dt="2021-04-09T08:41:35.076" v="187" actId="700"/>
          <ac:spMkLst>
            <pc:docMk/>
            <pc:sldMk cId="1123346746" sldId="1903"/>
            <ac:spMk id="3" creationId="{4309FE15-6386-914E-92C3-C6A388E27D17}"/>
          </ac:spMkLst>
        </pc:spChg>
      </pc:sldChg>
      <pc:sldChg chg="add setBg">
        <pc:chgData name="Eldert Grootenboer" userId="3fe8758b2c2b58d2" providerId="LiveId" clId="{EB5CAA1A-3C20-40CB-941D-E095BC15A4D7}" dt="2021-04-09T08:33:13.565" v="109"/>
        <pc:sldMkLst>
          <pc:docMk/>
          <pc:sldMk cId="4232090810" sldId="1951"/>
        </pc:sldMkLst>
      </pc:sldChg>
      <pc:sldChg chg="modSp add mod setBg modClrScheme chgLayout modNotesTx">
        <pc:chgData name="Eldert Grootenboer" userId="3fe8758b2c2b58d2" providerId="LiveId" clId="{EB5CAA1A-3C20-40CB-941D-E095BC15A4D7}" dt="2021-04-09T08:35:51.491" v="127" actId="1076"/>
        <pc:sldMkLst>
          <pc:docMk/>
          <pc:sldMk cId="377708338" sldId="1958"/>
        </pc:sldMkLst>
        <pc:spChg chg="mod ord">
          <ac:chgData name="Eldert Grootenboer" userId="3fe8758b2c2b58d2" providerId="LiveId" clId="{EB5CAA1A-3C20-40CB-941D-E095BC15A4D7}" dt="2021-04-09T08:34:06.240" v="113" actId="700"/>
          <ac:spMkLst>
            <pc:docMk/>
            <pc:sldMk cId="377708338" sldId="1958"/>
            <ac:spMk id="7" creationId="{7C9D84F4-62A1-4088-848B-A57386A75757}"/>
          </ac:spMkLst>
        </pc:spChg>
        <pc:spChg chg="mod">
          <ac:chgData name="Eldert Grootenboer" userId="3fe8758b2c2b58d2" providerId="LiveId" clId="{EB5CAA1A-3C20-40CB-941D-E095BC15A4D7}" dt="2021-04-09T08:35:37.511" v="125" actId="1076"/>
          <ac:spMkLst>
            <pc:docMk/>
            <pc:sldMk cId="377708338" sldId="1958"/>
            <ac:spMk id="13" creationId="{88EBA773-733A-47F0-BA76-B2B1773B0713}"/>
          </ac:spMkLst>
        </pc:spChg>
        <pc:spChg chg="mod">
          <ac:chgData name="Eldert Grootenboer" userId="3fe8758b2c2b58d2" providerId="LiveId" clId="{EB5CAA1A-3C20-40CB-941D-E095BC15A4D7}" dt="2021-04-09T08:35:47.316" v="126" actId="1076"/>
          <ac:spMkLst>
            <pc:docMk/>
            <pc:sldMk cId="377708338" sldId="1958"/>
            <ac:spMk id="14" creationId="{89FA2AF5-AD0A-463A-9FDC-01959E378FB4}"/>
          </ac:spMkLst>
        </pc:spChg>
        <pc:spChg chg="mod">
          <ac:chgData name="Eldert Grootenboer" userId="3fe8758b2c2b58d2" providerId="LiveId" clId="{EB5CAA1A-3C20-40CB-941D-E095BC15A4D7}" dt="2021-04-09T08:35:31.661" v="124" actId="1076"/>
          <ac:spMkLst>
            <pc:docMk/>
            <pc:sldMk cId="377708338" sldId="1958"/>
            <ac:spMk id="15" creationId="{E8B546FC-6F93-4D19-A5ED-6919631B8C82}"/>
          </ac:spMkLst>
        </pc:spChg>
        <pc:spChg chg="mod">
          <ac:chgData name="Eldert Grootenboer" userId="3fe8758b2c2b58d2" providerId="LiveId" clId="{EB5CAA1A-3C20-40CB-941D-E095BC15A4D7}" dt="2021-04-09T08:35:51.491" v="127" actId="1076"/>
          <ac:spMkLst>
            <pc:docMk/>
            <pc:sldMk cId="377708338" sldId="1958"/>
            <ac:spMk id="16" creationId="{77A18F9C-5E77-4EE7-9475-278F3EF81D9B}"/>
          </ac:spMkLst>
        </pc:spChg>
      </pc:sldChg>
      <pc:sldChg chg="modSp">
        <pc:chgData name="Eldert Grootenboer" userId="3fe8758b2c2b58d2" providerId="LiveId" clId="{EB5CAA1A-3C20-40CB-941D-E095BC15A4D7}" dt="2021-04-09T08:26:27.996" v="75" actId="1076"/>
        <pc:sldMkLst>
          <pc:docMk/>
          <pc:sldMk cId="891752123" sldId="1997"/>
        </pc:sldMkLst>
        <pc:spChg chg="mod">
          <ac:chgData name="Eldert Grootenboer" userId="3fe8758b2c2b58d2" providerId="LiveId" clId="{EB5CAA1A-3C20-40CB-941D-E095BC15A4D7}" dt="2021-04-09T08:12:15.168" v="0"/>
          <ac:spMkLst>
            <pc:docMk/>
            <pc:sldMk cId="891752123" sldId="1997"/>
            <ac:spMk id="2" creationId="{EDF5E76B-98B8-4D90-8AEA-7411FE79CE78}"/>
          </ac:spMkLst>
        </pc:spChg>
        <pc:picChg chg="mod">
          <ac:chgData name="Eldert Grootenboer" userId="3fe8758b2c2b58d2" providerId="LiveId" clId="{EB5CAA1A-3C20-40CB-941D-E095BC15A4D7}" dt="2021-04-09T08:26:27.996" v="75" actId="1076"/>
          <ac:picMkLst>
            <pc:docMk/>
            <pc:sldMk cId="891752123" sldId="1997"/>
            <ac:picMk id="14" creationId="{17D8DC3E-938A-4B8E-9849-BB9EC563AC2D}"/>
          </ac:picMkLst>
        </pc:picChg>
      </pc:sldChg>
      <pc:sldChg chg="del modTransition">
        <pc:chgData name="Eldert Grootenboer" userId="3fe8758b2c2b58d2" providerId="LiveId" clId="{EB5CAA1A-3C20-40CB-941D-E095BC15A4D7}" dt="2021-04-09T08:17:33.018" v="38" actId="47"/>
        <pc:sldMkLst>
          <pc:docMk/>
          <pc:sldMk cId="1109330635" sldId="1999"/>
        </pc:sldMkLst>
      </pc:sldChg>
      <pc:sldChg chg="del">
        <pc:chgData name="Eldert Grootenboer" userId="3fe8758b2c2b58d2" providerId="LiveId" clId="{EB5CAA1A-3C20-40CB-941D-E095BC15A4D7}" dt="2021-04-09T08:17:33.018" v="38" actId="47"/>
        <pc:sldMkLst>
          <pc:docMk/>
          <pc:sldMk cId="2874001236" sldId="2000"/>
        </pc:sldMkLst>
      </pc:sldChg>
      <pc:sldChg chg="del">
        <pc:chgData name="Eldert Grootenboer" userId="3fe8758b2c2b58d2" providerId="LiveId" clId="{EB5CAA1A-3C20-40CB-941D-E095BC15A4D7}" dt="2021-04-09T08:17:33.018" v="38" actId="47"/>
        <pc:sldMkLst>
          <pc:docMk/>
          <pc:sldMk cId="929841655" sldId="2001"/>
        </pc:sldMkLst>
      </pc:sldChg>
      <pc:sldChg chg="del">
        <pc:chgData name="Eldert Grootenboer" userId="3fe8758b2c2b58d2" providerId="LiveId" clId="{EB5CAA1A-3C20-40CB-941D-E095BC15A4D7}" dt="2021-04-09T08:17:33.018" v="38" actId="47"/>
        <pc:sldMkLst>
          <pc:docMk/>
          <pc:sldMk cId="2696160760" sldId="2002"/>
        </pc:sldMkLst>
      </pc:sldChg>
      <pc:sldChg chg="modSp del">
        <pc:chgData name="Eldert Grootenboer" userId="3fe8758b2c2b58d2" providerId="LiveId" clId="{EB5CAA1A-3C20-40CB-941D-E095BC15A4D7}" dt="2021-04-09T08:51:43.737" v="299" actId="47"/>
        <pc:sldMkLst>
          <pc:docMk/>
          <pc:sldMk cId="2508602244" sldId="2004"/>
        </pc:sldMkLst>
        <pc:spChg chg="mod">
          <ac:chgData name="Eldert Grootenboer" userId="3fe8758b2c2b58d2" providerId="LiveId" clId="{EB5CAA1A-3C20-40CB-941D-E095BC15A4D7}" dt="2021-04-09T08:12:15.168" v="0"/>
          <ac:spMkLst>
            <pc:docMk/>
            <pc:sldMk cId="2508602244" sldId="2004"/>
            <ac:spMk id="4" creationId="{136F64E9-BDC9-4C71-AA94-FF50438C4675}"/>
          </ac:spMkLst>
        </pc:spChg>
      </pc:sldChg>
      <pc:sldChg chg="modSp del">
        <pc:chgData name="Eldert Grootenboer" userId="3fe8758b2c2b58d2" providerId="LiveId" clId="{EB5CAA1A-3C20-40CB-941D-E095BC15A4D7}" dt="2021-04-09T08:51:43.737" v="299" actId="47"/>
        <pc:sldMkLst>
          <pc:docMk/>
          <pc:sldMk cId="567214528" sldId="2005"/>
        </pc:sldMkLst>
        <pc:spChg chg="mod">
          <ac:chgData name="Eldert Grootenboer" userId="3fe8758b2c2b58d2" providerId="LiveId" clId="{EB5CAA1A-3C20-40CB-941D-E095BC15A4D7}" dt="2021-04-09T08:12:15.168" v="0"/>
          <ac:spMkLst>
            <pc:docMk/>
            <pc:sldMk cId="567214528" sldId="2005"/>
            <ac:spMk id="3" creationId="{E6348096-A1BB-41E4-96C4-05907DFDF295}"/>
          </ac:spMkLst>
        </pc:spChg>
      </pc:sldChg>
      <pc:sldChg chg="modSp del">
        <pc:chgData name="Eldert Grootenboer" userId="3fe8758b2c2b58d2" providerId="LiveId" clId="{EB5CAA1A-3C20-40CB-941D-E095BC15A4D7}" dt="2021-04-09T08:13:58.853" v="11" actId="47"/>
        <pc:sldMkLst>
          <pc:docMk/>
          <pc:sldMk cId="2680033372" sldId="2006"/>
        </pc:sldMkLst>
        <pc:spChg chg="mod">
          <ac:chgData name="Eldert Grootenboer" userId="3fe8758b2c2b58d2" providerId="LiveId" clId="{EB5CAA1A-3C20-40CB-941D-E095BC15A4D7}" dt="2021-04-09T08:12:15.168" v="0"/>
          <ac:spMkLst>
            <pc:docMk/>
            <pc:sldMk cId="2680033372" sldId="2006"/>
            <ac:spMk id="7" creationId="{00000000-0000-0000-0000-000000000000}"/>
          </ac:spMkLst>
        </pc:spChg>
        <pc:spChg chg="mod">
          <ac:chgData name="Eldert Grootenboer" userId="3fe8758b2c2b58d2" providerId="LiveId" clId="{EB5CAA1A-3C20-40CB-941D-E095BC15A4D7}" dt="2021-04-09T08:12:15.168" v="0"/>
          <ac:spMkLst>
            <pc:docMk/>
            <pc:sldMk cId="2680033372" sldId="2006"/>
            <ac:spMk id="8" creationId="{00000000-0000-0000-0000-000000000000}"/>
          </ac:spMkLst>
        </pc:spChg>
      </pc:sldChg>
      <pc:sldChg chg="modSp del">
        <pc:chgData name="Eldert Grootenboer" userId="3fe8758b2c2b58d2" providerId="LiveId" clId="{EB5CAA1A-3C20-40CB-941D-E095BC15A4D7}" dt="2021-04-09T08:51:51.688" v="300" actId="47"/>
        <pc:sldMkLst>
          <pc:docMk/>
          <pc:sldMk cId="3087752486" sldId="2008"/>
        </pc:sldMkLst>
        <pc:spChg chg="mod">
          <ac:chgData name="Eldert Grootenboer" userId="3fe8758b2c2b58d2" providerId="LiveId" clId="{EB5CAA1A-3C20-40CB-941D-E095BC15A4D7}" dt="2021-04-09T08:12:15.168" v="0"/>
          <ac:spMkLst>
            <pc:docMk/>
            <pc:sldMk cId="3087752486" sldId="2008"/>
            <ac:spMk id="4" creationId="{0B909464-D891-4435-99B2-18AAB0C4B681}"/>
          </ac:spMkLst>
        </pc:spChg>
      </pc:sldChg>
      <pc:sldChg chg="modSp">
        <pc:chgData name="Eldert Grootenboer" userId="3fe8758b2c2b58d2" providerId="LiveId" clId="{EB5CAA1A-3C20-40CB-941D-E095BC15A4D7}" dt="2021-04-09T08:12:15.168" v="0"/>
        <pc:sldMkLst>
          <pc:docMk/>
          <pc:sldMk cId="916303632" sldId="2009"/>
        </pc:sldMkLst>
        <pc:spChg chg="mod">
          <ac:chgData name="Eldert Grootenboer" userId="3fe8758b2c2b58d2" providerId="LiveId" clId="{EB5CAA1A-3C20-40CB-941D-E095BC15A4D7}" dt="2021-04-09T08:12:15.168" v="0"/>
          <ac:spMkLst>
            <pc:docMk/>
            <pc:sldMk cId="916303632" sldId="2009"/>
            <ac:spMk id="2" creationId="{25C5A097-FE0F-4150-B0E8-2FD4AC0DA883}"/>
          </ac:spMkLst>
        </pc:spChg>
      </pc:sldChg>
      <pc:sldChg chg="addSp delSp modSp add mod setBg modClrScheme chgLayout">
        <pc:chgData name="Eldert Grootenboer" userId="3fe8758b2c2b58d2" providerId="LiveId" clId="{EB5CAA1A-3C20-40CB-941D-E095BC15A4D7}" dt="2021-04-09T08:49:51.874" v="263" actId="478"/>
        <pc:sldMkLst>
          <pc:docMk/>
          <pc:sldMk cId="1854621498" sldId="2111"/>
        </pc:sldMkLst>
        <pc:spChg chg="add del mod">
          <ac:chgData name="Eldert Grootenboer" userId="3fe8758b2c2b58d2" providerId="LiveId" clId="{EB5CAA1A-3C20-40CB-941D-E095BC15A4D7}" dt="2021-04-09T08:49:44.254" v="260" actId="6264"/>
          <ac:spMkLst>
            <pc:docMk/>
            <pc:sldMk cId="1854621498" sldId="2111"/>
            <ac:spMk id="2" creationId="{8BCD0C73-7A12-4CF0-8864-52EF999FEBB5}"/>
          </ac:spMkLst>
        </pc:spChg>
        <pc:spChg chg="add del mod">
          <ac:chgData name="Eldert Grootenboer" userId="3fe8758b2c2b58d2" providerId="LiveId" clId="{EB5CAA1A-3C20-40CB-941D-E095BC15A4D7}" dt="2021-04-09T08:49:44.254" v="260" actId="6264"/>
          <ac:spMkLst>
            <pc:docMk/>
            <pc:sldMk cId="1854621498" sldId="2111"/>
            <ac:spMk id="3" creationId="{BA7C845E-B452-49B6-8BF5-3F7340CB5081}"/>
          </ac:spMkLst>
        </pc:spChg>
        <pc:spChg chg="mod ord">
          <ac:chgData name="Eldert Grootenboer" userId="3fe8758b2c2b58d2" providerId="LiveId" clId="{EB5CAA1A-3C20-40CB-941D-E095BC15A4D7}" dt="2021-04-09T08:49:48.570" v="261" actId="207"/>
          <ac:spMkLst>
            <pc:docMk/>
            <pc:sldMk cId="1854621498" sldId="2111"/>
            <ac:spMk id="4" creationId="{439B79EB-FA6F-445F-88B6-85DE94A909E3}"/>
          </ac:spMkLst>
        </pc:spChg>
        <pc:spChg chg="mod ord">
          <ac:chgData name="Eldert Grootenboer" userId="3fe8758b2c2b58d2" providerId="LiveId" clId="{EB5CAA1A-3C20-40CB-941D-E095BC15A4D7}" dt="2021-04-09T08:49:50.108" v="262" actId="207"/>
          <ac:spMkLst>
            <pc:docMk/>
            <pc:sldMk cId="1854621498" sldId="2111"/>
            <ac:spMk id="5" creationId="{7E546A5D-B3F6-458C-8E60-1BD69008ADC5}"/>
          </ac:spMkLst>
        </pc:spChg>
        <pc:picChg chg="del">
          <ac:chgData name="Eldert Grootenboer" userId="3fe8758b2c2b58d2" providerId="LiveId" clId="{EB5CAA1A-3C20-40CB-941D-E095BC15A4D7}" dt="2021-04-09T08:49:51.874" v="263" actId="478"/>
          <ac:picMkLst>
            <pc:docMk/>
            <pc:sldMk cId="1854621498" sldId="2111"/>
            <ac:picMk id="8" creationId="{F850CC5D-A2F6-4268-8B58-E9624DAABFD8}"/>
          </ac:picMkLst>
        </pc:picChg>
      </pc:sldChg>
      <pc:sldChg chg="addSp delSp modSp add del mod setBg modClrScheme chgLayout">
        <pc:chgData name="Eldert Grootenboer" userId="3fe8758b2c2b58d2" providerId="LiveId" clId="{EB5CAA1A-3C20-40CB-941D-E095BC15A4D7}" dt="2021-04-09T08:46:25.795" v="230" actId="47"/>
        <pc:sldMkLst>
          <pc:docMk/>
          <pc:sldMk cId="2532859927" sldId="2113"/>
        </pc:sldMkLst>
        <pc:spChg chg="add del mod">
          <ac:chgData name="Eldert Grootenboer" userId="3fe8758b2c2b58d2" providerId="LiveId" clId="{EB5CAA1A-3C20-40CB-941D-E095BC15A4D7}" dt="2021-04-09T08:46:09.110" v="228" actId="6264"/>
          <ac:spMkLst>
            <pc:docMk/>
            <pc:sldMk cId="2532859927" sldId="2113"/>
            <ac:spMk id="2" creationId="{5BC09FD8-D543-4D8F-B999-CB1C0AD06C0E}"/>
          </ac:spMkLst>
        </pc:spChg>
        <pc:spChg chg="add mod ord">
          <ac:chgData name="Eldert Grootenboer" userId="3fe8758b2c2b58d2" providerId="LiveId" clId="{EB5CAA1A-3C20-40CB-941D-E095BC15A4D7}" dt="2021-04-09T08:46:14.720" v="229" actId="700"/>
          <ac:spMkLst>
            <pc:docMk/>
            <pc:sldMk cId="2532859927" sldId="2113"/>
            <ac:spMk id="4" creationId="{C0A2C632-62AA-4E86-B5E3-44B0A62886F2}"/>
          </ac:spMkLst>
        </pc:spChg>
        <pc:spChg chg="add mod ord">
          <ac:chgData name="Eldert Grootenboer" userId="3fe8758b2c2b58d2" providerId="LiveId" clId="{EB5CAA1A-3C20-40CB-941D-E095BC15A4D7}" dt="2021-04-09T08:46:14.720" v="229" actId="700"/>
          <ac:spMkLst>
            <pc:docMk/>
            <pc:sldMk cId="2532859927" sldId="2113"/>
            <ac:spMk id="5" creationId="{3C998159-B949-46BD-947D-7EF8F52E03D6}"/>
          </ac:spMkLst>
        </pc:spChg>
        <pc:spChg chg="mod ord">
          <ac:chgData name="Eldert Grootenboer" userId="3fe8758b2c2b58d2" providerId="LiveId" clId="{EB5CAA1A-3C20-40CB-941D-E095BC15A4D7}" dt="2021-04-09T08:46:14.720" v="229" actId="700"/>
          <ac:spMkLst>
            <pc:docMk/>
            <pc:sldMk cId="2532859927" sldId="2113"/>
            <ac:spMk id="14" creationId="{F66CBFAE-84EF-4B66-B009-036D211647AE}"/>
          </ac:spMkLst>
        </pc:spChg>
      </pc:sldChg>
      <pc:sldChg chg="add">
        <pc:chgData name="Eldert Grootenboer" userId="3fe8758b2c2b58d2" providerId="LiveId" clId="{EB5CAA1A-3C20-40CB-941D-E095BC15A4D7}" dt="2021-04-09T08:12:50.638" v="1" actId="22"/>
        <pc:sldMkLst>
          <pc:docMk/>
          <pc:sldMk cId="4011517981" sldId="2123"/>
        </pc:sldMkLst>
      </pc:sldChg>
      <pc:sldChg chg="addSp delSp modSp add mod modClrScheme delAnim chgLayout">
        <pc:chgData name="Eldert Grootenboer" userId="3fe8758b2c2b58d2" providerId="LiveId" clId="{EB5CAA1A-3C20-40CB-941D-E095BC15A4D7}" dt="2021-04-09T08:30:57.018" v="88" actId="20577"/>
        <pc:sldMkLst>
          <pc:docMk/>
          <pc:sldMk cId="1918093592" sldId="2457"/>
        </pc:sldMkLst>
        <pc:spChg chg="add mod ord">
          <ac:chgData name="Eldert Grootenboer" userId="3fe8758b2c2b58d2" providerId="LiveId" clId="{EB5CAA1A-3C20-40CB-941D-E095BC15A4D7}" dt="2021-04-09T08:30:57.018" v="88" actId="20577"/>
          <ac:spMkLst>
            <pc:docMk/>
            <pc:sldMk cId="1918093592" sldId="2457"/>
            <ac:spMk id="6" creationId="{3439F32F-04C8-44A9-8903-081158EAA648}"/>
          </ac:spMkLst>
        </pc:spChg>
        <pc:spChg chg="add del mod">
          <ac:chgData name="Eldert Grootenboer" userId="3fe8758b2c2b58d2" providerId="LiveId" clId="{EB5CAA1A-3C20-40CB-941D-E095BC15A4D7}" dt="2021-04-09T08:30:38.662" v="82" actId="6264"/>
          <ac:spMkLst>
            <pc:docMk/>
            <pc:sldMk cId="1918093592" sldId="2457"/>
            <ac:spMk id="7" creationId="{06D14A6B-C2A9-4BE4-AF90-FC8D2B0B48F3}"/>
          </ac:spMkLst>
        </pc:spChg>
        <pc:spChg chg="del mod">
          <ac:chgData name="Eldert Grootenboer" userId="3fe8758b2c2b58d2" providerId="LiveId" clId="{EB5CAA1A-3C20-40CB-941D-E095BC15A4D7}" dt="2021-04-09T08:30:32.789" v="81" actId="478"/>
          <ac:spMkLst>
            <pc:docMk/>
            <pc:sldMk cId="1918093592" sldId="2457"/>
            <ac:spMk id="21" creationId="{84A73C04-DECB-47A2-910C-15FA1A153786}"/>
          </ac:spMkLst>
        </pc:spChg>
      </pc:sldChg>
      <pc:sldChg chg="addSp delSp modSp add mod modClrScheme delAnim chgLayout">
        <pc:chgData name="Eldert Grootenboer" userId="3fe8758b2c2b58d2" providerId="LiveId" clId="{EB5CAA1A-3C20-40CB-941D-E095BC15A4D7}" dt="2021-04-09T08:31:01.649" v="89" actId="6264"/>
        <pc:sldMkLst>
          <pc:docMk/>
          <pc:sldMk cId="2967473718" sldId="2458"/>
        </pc:sldMkLst>
        <pc:spChg chg="add mod ord">
          <ac:chgData name="Eldert Grootenboer" userId="3fe8758b2c2b58d2" providerId="LiveId" clId="{EB5CAA1A-3C20-40CB-941D-E095BC15A4D7}" dt="2021-04-09T08:31:01.649" v="89" actId="6264"/>
          <ac:spMkLst>
            <pc:docMk/>
            <pc:sldMk cId="2967473718" sldId="2458"/>
            <ac:spMk id="5" creationId="{3866B44C-0FE4-432C-B997-FC63A418A1FD}"/>
          </ac:spMkLst>
        </pc:spChg>
        <pc:spChg chg="add del mod">
          <ac:chgData name="Eldert Grootenboer" userId="3fe8758b2c2b58d2" providerId="LiveId" clId="{EB5CAA1A-3C20-40CB-941D-E095BC15A4D7}" dt="2021-04-09T08:31:01.649" v="89" actId="6264"/>
          <ac:spMkLst>
            <pc:docMk/>
            <pc:sldMk cId="2967473718" sldId="2458"/>
            <ac:spMk id="6" creationId="{D2597F1B-1D80-4878-8D19-4B045D0DA913}"/>
          </ac:spMkLst>
        </pc:spChg>
        <pc:spChg chg="del mod">
          <ac:chgData name="Eldert Grootenboer" userId="3fe8758b2c2b58d2" providerId="LiveId" clId="{EB5CAA1A-3C20-40CB-941D-E095BC15A4D7}" dt="2021-04-09T08:30:50.563" v="85" actId="478"/>
          <ac:spMkLst>
            <pc:docMk/>
            <pc:sldMk cId="2967473718" sldId="2458"/>
            <ac:spMk id="21" creationId="{84A73C04-DECB-47A2-910C-15FA1A153786}"/>
          </ac:spMkLst>
        </pc:spChg>
      </pc:sldChg>
      <pc:sldChg chg="addSp delSp modSp add mod delAnim chgLayout">
        <pc:chgData name="Eldert Grootenboer" userId="3fe8758b2c2b58d2" providerId="LiveId" clId="{EB5CAA1A-3C20-40CB-941D-E095BC15A4D7}" dt="2021-04-09T08:31:38.492" v="95" actId="6264"/>
        <pc:sldMkLst>
          <pc:docMk/>
          <pc:sldMk cId="4005184806" sldId="2459"/>
        </pc:sldMkLst>
        <pc:spChg chg="add mod ord">
          <ac:chgData name="Eldert Grootenboer" userId="3fe8758b2c2b58d2" providerId="LiveId" clId="{EB5CAA1A-3C20-40CB-941D-E095BC15A4D7}" dt="2021-04-09T08:31:38.492" v="95" actId="6264"/>
          <ac:spMkLst>
            <pc:docMk/>
            <pc:sldMk cId="4005184806" sldId="2459"/>
            <ac:spMk id="3" creationId="{FF5CCD21-7A05-4E81-AF21-21FDAC678F4C}"/>
          </ac:spMkLst>
        </pc:spChg>
        <pc:spChg chg="add del mod">
          <ac:chgData name="Eldert Grootenboer" userId="3fe8758b2c2b58d2" providerId="LiveId" clId="{EB5CAA1A-3C20-40CB-941D-E095BC15A4D7}" dt="2021-04-09T08:31:38.492" v="95" actId="6264"/>
          <ac:spMkLst>
            <pc:docMk/>
            <pc:sldMk cId="4005184806" sldId="2459"/>
            <ac:spMk id="4" creationId="{18954E88-F69A-421C-BF38-F92EE34F103B}"/>
          </ac:spMkLst>
        </pc:spChg>
        <pc:spChg chg="del mod">
          <ac:chgData name="Eldert Grootenboer" userId="3fe8758b2c2b58d2" providerId="LiveId" clId="{EB5CAA1A-3C20-40CB-941D-E095BC15A4D7}" dt="2021-04-09T08:31:28.132" v="91" actId="478"/>
          <ac:spMkLst>
            <pc:docMk/>
            <pc:sldMk cId="4005184806" sldId="2459"/>
            <ac:spMk id="39" creationId="{4AE8D675-082A-4D3E-83C2-427176BFAA9B}"/>
          </ac:spMkLst>
        </pc:spChg>
      </pc:sldChg>
      <pc:sldChg chg="addSp delSp modSp add mod chgLayout">
        <pc:chgData name="Eldert Grootenboer" userId="3fe8758b2c2b58d2" providerId="LiveId" clId="{EB5CAA1A-3C20-40CB-941D-E095BC15A4D7}" dt="2021-04-09T08:45:00.003" v="220" actId="20577"/>
        <pc:sldMkLst>
          <pc:docMk/>
          <pc:sldMk cId="2351338424" sldId="2491"/>
        </pc:sldMkLst>
        <pc:spChg chg="mod ord">
          <ac:chgData name="Eldert Grootenboer" userId="3fe8758b2c2b58d2" providerId="LiveId" clId="{EB5CAA1A-3C20-40CB-941D-E095BC15A4D7}" dt="2021-04-09T08:45:00.003" v="220" actId="20577"/>
          <ac:spMkLst>
            <pc:docMk/>
            <pc:sldMk cId="2351338424" sldId="2491"/>
            <ac:spMk id="3" creationId="{4309FE15-6386-914E-92C3-C6A388E27D17}"/>
          </ac:spMkLst>
        </pc:spChg>
        <pc:spChg chg="add del mod">
          <ac:chgData name="Eldert Grootenboer" userId="3fe8758b2c2b58d2" providerId="LiveId" clId="{EB5CAA1A-3C20-40CB-941D-E095BC15A4D7}" dt="2021-04-09T08:42:06.244" v="191" actId="6264"/>
          <ac:spMkLst>
            <pc:docMk/>
            <pc:sldMk cId="2351338424" sldId="2491"/>
            <ac:spMk id="26" creationId="{EF1E80F3-214C-47F0-B4DD-8D5D71CC5993}"/>
          </ac:spMkLst>
        </pc:spChg>
      </pc:sldChg>
      <pc:sldChg chg="modSp add mod modClrScheme chgLayout">
        <pc:chgData name="Eldert Grootenboer" userId="3fe8758b2c2b58d2" providerId="LiveId" clId="{EB5CAA1A-3C20-40CB-941D-E095BC15A4D7}" dt="2021-04-09T08:44:02.654" v="206" actId="12100"/>
        <pc:sldMkLst>
          <pc:docMk/>
          <pc:sldMk cId="2120630816" sldId="2492"/>
        </pc:sldMkLst>
        <pc:spChg chg="mod ord">
          <ac:chgData name="Eldert Grootenboer" userId="3fe8758b2c2b58d2" providerId="LiveId" clId="{EB5CAA1A-3C20-40CB-941D-E095BC15A4D7}" dt="2021-04-09T08:43:42.688" v="204" actId="700"/>
          <ac:spMkLst>
            <pc:docMk/>
            <pc:sldMk cId="2120630816" sldId="2492"/>
            <ac:spMk id="2" creationId="{00000000-0000-0000-0000-000000000000}"/>
          </ac:spMkLst>
        </pc:spChg>
        <pc:graphicFrameChg chg="mod ord">
          <ac:chgData name="Eldert Grootenboer" userId="3fe8758b2c2b58d2" providerId="LiveId" clId="{EB5CAA1A-3C20-40CB-941D-E095BC15A4D7}" dt="2021-04-09T08:44:02.654" v="206" actId="12100"/>
          <ac:graphicFrameMkLst>
            <pc:docMk/>
            <pc:sldMk cId="2120630816" sldId="2492"/>
            <ac:graphicFrameMk id="9" creationId="{656B2E98-E922-470E-85A5-4A5392B97242}"/>
          </ac:graphicFrameMkLst>
        </pc:graphicFrameChg>
      </pc:sldChg>
      <pc:sldChg chg="add">
        <pc:chgData name="Eldert Grootenboer" userId="3fe8758b2c2b58d2" providerId="LiveId" clId="{EB5CAA1A-3C20-40CB-941D-E095BC15A4D7}" dt="2021-04-09T08:12:50.638" v="1" actId="22"/>
        <pc:sldMkLst>
          <pc:docMk/>
          <pc:sldMk cId="1452687203" sldId="2076137155"/>
        </pc:sldMkLst>
      </pc:sldChg>
      <pc:sldChg chg="add">
        <pc:chgData name="Eldert Grootenboer" userId="3fe8758b2c2b58d2" providerId="LiveId" clId="{EB5CAA1A-3C20-40CB-941D-E095BC15A4D7}" dt="2021-04-09T08:26:55.432" v="76" actId="22"/>
        <pc:sldMkLst>
          <pc:docMk/>
          <pc:sldMk cId="1735894733" sldId="2076137167"/>
        </pc:sldMkLst>
      </pc:sldChg>
      <pc:sldChg chg="add">
        <pc:chgData name="Eldert Grootenboer" userId="3fe8758b2c2b58d2" providerId="LiveId" clId="{EB5CAA1A-3C20-40CB-941D-E095BC15A4D7}" dt="2021-04-09T08:26:55.432" v="76" actId="22"/>
        <pc:sldMkLst>
          <pc:docMk/>
          <pc:sldMk cId="4243516411" sldId="2076137176"/>
        </pc:sldMkLst>
      </pc:sldChg>
      <pc:sldChg chg="modSp add mod">
        <pc:chgData name="Eldert Grootenboer" userId="3fe8758b2c2b58d2" providerId="LiveId" clId="{EB5CAA1A-3C20-40CB-941D-E095BC15A4D7}" dt="2021-04-09T08:13:39.232" v="9" actId="20577"/>
        <pc:sldMkLst>
          <pc:docMk/>
          <pc:sldMk cId="1872273559" sldId="2076137177"/>
        </pc:sldMkLst>
        <pc:spChg chg="mod">
          <ac:chgData name="Eldert Grootenboer" userId="3fe8758b2c2b58d2" providerId="LiveId" clId="{EB5CAA1A-3C20-40CB-941D-E095BC15A4D7}" dt="2021-04-09T08:13:39.232" v="9" actId="20577"/>
          <ac:spMkLst>
            <pc:docMk/>
            <pc:sldMk cId="1872273559" sldId="2076137177"/>
            <ac:spMk id="4" creationId="{B15F0E40-CB2C-45A9-8481-91F276E83071}"/>
          </ac:spMkLst>
        </pc:spChg>
      </pc:sldChg>
      <pc:sldChg chg="modSp add mod">
        <pc:chgData name="Eldert Grootenboer" userId="3fe8758b2c2b58d2" providerId="LiveId" clId="{EB5CAA1A-3C20-40CB-941D-E095BC15A4D7}" dt="2021-04-09T08:13:08.116" v="3" actId="108"/>
        <pc:sldMkLst>
          <pc:docMk/>
          <pc:sldMk cId="3922678515" sldId="2076137179"/>
        </pc:sldMkLst>
        <pc:spChg chg="mod">
          <ac:chgData name="Eldert Grootenboer" userId="3fe8758b2c2b58d2" providerId="LiveId" clId="{EB5CAA1A-3C20-40CB-941D-E095BC15A4D7}" dt="2021-04-09T08:13:08.116" v="3" actId="108"/>
          <ac:spMkLst>
            <pc:docMk/>
            <pc:sldMk cId="3922678515" sldId="2076137179"/>
            <ac:spMk id="8" creationId="{3DB92500-19DC-47D6-8737-18E2B142B294}"/>
          </ac:spMkLst>
        </pc:spChg>
        <pc:spChg chg="mod">
          <ac:chgData name="Eldert Grootenboer" userId="3fe8758b2c2b58d2" providerId="LiveId" clId="{EB5CAA1A-3C20-40CB-941D-E095BC15A4D7}" dt="2021-04-09T08:13:03.048" v="2" actId="108"/>
          <ac:spMkLst>
            <pc:docMk/>
            <pc:sldMk cId="3922678515" sldId="2076137179"/>
            <ac:spMk id="16" creationId="{21E214DC-39AE-4C82-AAEF-DB7BEE6AD615}"/>
          </ac:spMkLst>
        </pc:spChg>
      </pc:sldChg>
      <pc:sldChg chg="addSp delSp modSp new mod chgLayout">
        <pc:chgData name="Eldert Grootenboer" userId="3fe8758b2c2b58d2" providerId="LiveId" clId="{EB5CAA1A-3C20-40CB-941D-E095BC15A4D7}" dt="2021-04-09T08:29:59.248" v="77" actId="6264"/>
        <pc:sldMkLst>
          <pc:docMk/>
          <pc:sldMk cId="1745991431" sldId="2076137180"/>
        </pc:sldMkLst>
        <pc:spChg chg="add del mod">
          <ac:chgData name="Eldert Grootenboer" userId="3fe8758b2c2b58d2" providerId="LiveId" clId="{EB5CAA1A-3C20-40CB-941D-E095BC15A4D7}" dt="2021-04-09T08:29:59.248" v="77" actId="6264"/>
          <ac:spMkLst>
            <pc:docMk/>
            <pc:sldMk cId="1745991431" sldId="2076137180"/>
            <ac:spMk id="2" creationId="{1B904C94-DA5F-4B96-B97F-1D18B32516A3}"/>
          </ac:spMkLst>
        </pc:spChg>
        <pc:spChg chg="del mod ord">
          <ac:chgData name="Eldert Grootenboer" userId="3fe8758b2c2b58d2" providerId="LiveId" clId="{EB5CAA1A-3C20-40CB-941D-E095BC15A4D7}" dt="2021-04-09T08:18:01.361" v="43" actId="700"/>
          <ac:spMkLst>
            <pc:docMk/>
            <pc:sldMk cId="1745991431" sldId="2076137180"/>
            <ac:spMk id="2" creationId="{D7EA563A-A153-4A74-976F-58A51BD69C9A}"/>
          </ac:spMkLst>
        </pc:spChg>
        <pc:spChg chg="add mod ord">
          <ac:chgData name="Eldert Grootenboer" userId="3fe8758b2c2b58d2" providerId="LiveId" clId="{EB5CAA1A-3C20-40CB-941D-E095BC15A4D7}" dt="2021-04-09T08:29:59.248" v="77" actId="6264"/>
          <ac:spMkLst>
            <pc:docMk/>
            <pc:sldMk cId="1745991431" sldId="2076137180"/>
            <ac:spMk id="3" creationId="{5E9927E5-3252-4554-B47C-15B6E7879064}"/>
          </ac:spMkLst>
        </pc:spChg>
      </pc:sldChg>
      <pc:sldChg chg="add mod modShow">
        <pc:chgData name="Eldert Grootenboer" userId="3fe8758b2c2b58d2" providerId="LiveId" clId="{EB5CAA1A-3C20-40CB-941D-E095BC15A4D7}" dt="2021-04-09T08:25:14.589" v="74" actId="729"/>
        <pc:sldMkLst>
          <pc:docMk/>
          <pc:sldMk cId="1441857371" sldId="2076137181"/>
        </pc:sldMkLst>
      </pc:sldChg>
      <pc:sldChg chg="addSp delSp modSp add mod setBg modClrScheme chgLayout">
        <pc:chgData name="Eldert Grootenboer" userId="3fe8758b2c2b58d2" providerId="LiveId" clId="{EB5CAA1A-3C20-40CB-941D-E095BC15A4D7}" dt="2021-04-09T08:33:11.023" v="108"/>
        <pc:sldMkLst>
          <pc:docMk/>
          <pc:sldMk cId="495586830" sldId="2076137182"/>
        </pc:sldMkLst>
        <pc:spChg chg="mod">
          <ac:chgData name="Eldert Grootenboer" userId="3fe8758b2c2b58d2" providerId="LiveId" clId="{EB5CAA1A-3C20-40CB-941D-E095BC15A4D7}" dt="2021-04-09T08:33:06.051" v="105" actId="207"/>
          <ac:spMkLst>
            <pc:docMk/>
            <pc:sldMk cId="495586830" sldId="2076137182"/>
            <ac:spMk id="2" creationId="{89FCF335-CB88-4EB5-AAAA-A85D512BC772}"/>
          </ac:spMkLst>
        </pc:spChg>
        <pc:spChg chg="add del mod ord">
          <ac:chgData name="Eldert Grootenboer" userId="3fe8758b2c2b58d2" providerId="LiveId" clId="{EB5CAA1A-3C20-40CB-941D-E095BC15A4D7}" dt="2021-04-09T08:33:07.021" v="106" actId="700"/>
          <ac:spMkLst>
            <pc:docMk/>
            <pc:sldMk cId="495586830" sldId="2076137182"/>
            <ac:spMk id="5" creationId="{7DD42E54-729F-474C-B6C5-2B4C538EA86E}"/>
          </ac:spMkLst>
        </pc:spChg>
        <pc:spChg chg="mod">
          <ac:chgData name="Eldert Grootenboer" userId="3fe8758b2c2b58d2" providerId="LiveId" clId="{EB5CAA1A-3C20-40CB-941D-E095BC15A4D7}" dt="2021-04-09T08:33:06.051" v="105" actId="207"/>
          <ac:spMkLst>
            <pc:docMk/>
            <pc:sldMk cId="495586830" sldId="2076137182"/>
            <ac:spMk id="8" creationId="{8C567603-9A3E-49C6-87A8-3F0C8A4EC179}"/>
          </ac:spMkLst>
        </pc:spChg>
        <pc:spChg chg="mod">
          <ac:chgData name="Eldert Grootenboer" userId="3fe8758b2c2b58d2" providerId="LiveId" clId="{EB5CAA1A-3C20-40CB-941D-E095BC15A4D7}" dt="2021-04-09T08:33:06.051" v="105" actId="207"/>
          <ac:spMkLst>
            <pc:docMk/>
            <pc:sldMk cId="495586830" sldId="2076137182"/>
            <ac:spMk id="9" creationId="{16B994AF-5299-4A03-9213-F2A900E96390}"/>
          </ac:spMkLst>
        </pc:spChg>
        <pc:spChg chg="mod">
          <ac:chgData name="Eldert Grootenboer" userId="3fe8758b2c2b58d2" providerId="LiveId" clId="{EB5CAA1A-3C20-40CB-941D-E095BC15A4D7}" dt="2021-04-09T08:33:06.051" v="105" actId="207"/>
          <ac:spMkLst>
            <pc:docMk/>
            <pc:sldMk cId="495586830" sldId="2076137182"/>
            <ac:spMk id="10" creationId="{6D63A889-A43E-4CCA-B9E6-0ED391B86080}"/>
          </ac:spMkLst>
        </pc:spChg>
        <pc:picChg chg="mod">
          <ac:chgData name="Eldert Grootenboer" userId="3fe8758b2c2b58d2" providerId="LiveId" clId="{EB5CAA1A-3C20-40CB-941D-E095BC15A4D7}" dt="2021-04-09T08:33:06.051" v="105" actId="207"/>
          <ac:picMkLst>
            <pc:docMk/>
            <pc:sldMk cId="495586830" sldId="2076137182"/>
            <ac:picMk id="3" creationId="{842268FB-C108-42EC-9497-2D7C3477FE63}"/>
          </ac:picMkLst>
        </pc:picChg>
        <pc:picChg chg="mod">
          <ac:chgData name="Eldert Grootenboer" userId="3fe8758b2c2b58d2" providerId="LiveId" clId="{EB5CAA1A-3C20-40CB-941D-E095BC15A4D7}" dt="2021-04-09T08:33:06.051" v="105" actId="207"/>
          <ac:picMkLst>
            <pc:docMk/>
            <pc:sldMk cId="495586830" sldId="2076137182"/>
            <ac:picMk id="4" creationId="{8D4CEE65-84F7-46EE-BE06-1C3AB0FAF35C}"/>
          </ac:picMkLst>
        </pc:picChg>
        <pc:picChg chg="mod">
          <ac:chgData name="Eldert Grootenboer" userId="3fe8758b2c2b58d2" providerId="LiveId" clId="{EB5CAA1A-3C20-40CB-941D-E095BC15A4D7}" dt="2021-04-09T08:33:06.051" v="105" actId="207"/>
          <ac:picMkLst>
            <pc:docMk/>
            <pc:sldMk cId="495586830" sldId="2076137182"/>
            <ac:picMk id="6" creationId="{48EAA8D0-05B7-46EB-B807-3B1E65FC14FC}"/>
          </ac:picMkLst>
        </pc:picChg>
        <pc:picChg chg="mod">
          <ac:chgData name="Eldert Grootenboer" userId="3fe8758b2c2b58d2" providerId="LiveId" clId="{EB5CAA1A-3C20-40CB-941D-E095BC15A4D7}" dt="2021-04-09T08:33:06.051" v="105" actId="207"/>
          <ac:picMkLst>
            <pc:docMk/>
            <pc:sldMk cId="495586830" sldId="2076137182"/>
            <ac:picMk id="7" creationId="{F9CBB3D1-CC8D-48E3-8B16-66BC3961452C}"/>
          </ac:picMkLst>
        </pc:picChg>
      </pc:sldChg>
      <pc:sldChg chg="addSp delSp modSp new mod chgLayout">
        <pc:chgData name="Eldert Grootenboer" userId="3fe8758b2c2b58d2" providerId="LiveId" clId="{EB5CAA1A-3C20-40CB-941D-E095BC15A4D7}" dt="2021-04-09T08:37:37.534" v="142" actId="20577"/>
        <pc:sldMkLst>
          <pc:docMk/>
          <pc:sldMk cId="2897729049" sldId="2076137183"/>
        </pc:sldMkLst>
        <pc:spChg chg="del mod ord">
          <ac:chgData name="Eldert Grootenboer" userId="3fe8758b2c2b58d2" providerId="LiveId" clId="{EB5CAA1A-3C20-40CB-941D-E095BC15A4D7}" dt="2021-04-09T08:37:29.481" v="138" actId="700"/>
          <ac:spMkLst>
            <pc:docMk/>
            <pc:sldMk cId="2897729049" sldId="2076137183"/>
            <ac:spMk id="2" creationId="{7B12BDFF-0DB9-4B99-8BAD-06220510BADC}"/>
          </ac:spMkLst>
        </pc:spChg>
        <pc:spChg chg="add mod ord">
          <ac:chgData name="Eldert Grootenboer" userId="3fe8758b2c2b58d2" providerId="LiveId" clId="{EB5CAA1A-3C20-40CB-941D-E095BC15A4D7}" dt="2021-04-09T08:37:37.534" v="142" actId="20577"/>
          <ac:spMkLst>
            <pc:docMk/>
            <pc:sldMk cId="2897729049" sldId="2076137183"/>
            <ac:spMk id="3" creationId="{BC5BDD41-2881-4563-8292-C043A67B7D72}"/>
          </ac:spMkLst>
        </pc:spChg>
      </pc:sldChg>
      <pc:sldChg chg="addSp delSp modSp new mod chgLayout">
        <pc:chgData name="Eldert Grootenboer" userId="3fe8758b2c2b58d2" providerId="LiveId" clId="{EB5CAA1A-3C20-40CB-941D-E095BC15A4D7}" dt="2021-04-09T08:38:35.516" v="159" actId="20577"/>
        <pc:sldMkLst>
          <pc:docMk/>
          <pc:sldMk cId="1141325467" sldId="2076137184"/>
        </pc:sldMkLst>
        <pc:spChg chg="del mod ord">
          <ac:chgData name="Eldert Grootenboer" userId="3fe8758b2c2b58d2" providerId="LiveId" clId="{EB5CAA1A-3C20-40CB-941D-E095BC15A4D7}" dt="2021-04-09T08:38:33.048" v="151" actId="700"/>
          <ac:spMkLst>
            <pc:docMk/>
            <pc:sldMk cId="1141325467" sldId="2076137184"/>
            <ac:spMk id="2" creationId="{52926083-F77F-4D2D-944F-5695195CE15F}"/>
          </ac:spMkLst>
        </pc:spChg>
        <pc:spChg chg="add mod ord">
          <ac:chgData name="Eldert Grootenboer" userId="3fe8758b2c2b58d2" providerId="LiveId" clId="{EB5CAA1A-3C20-40CB-941D-E095BC15A4D7}" dt="2021-04-09T08:38:35.516" v="159" actId="20577"/>
          <ac:spMkLst>
            <pc:docMk/>
            <pc:sldMk cId="1141325467" sldId="2076137184"/>
            <ac:spMk id="3" creationId="{FADB7D68-C0E7-4FEF-8589-9201D0A52BF1}"/>
          </ac:spMkLst>
        </pc:spChg>
      </pc:sldChg>
      <pc:sldChg chg="delSp add mod delAnim modAnim">
        <pc:chgData name="Eldert Grootenboer" userId="3fe8758b2c2b58d2" providerId="LiveId" clId="{EB5CAA1A-3C20-40CB-941D-E095BC15A4D7}" dt="2021-04-09T08:42:42.542" v="201" actId="478"/>
        <pc:sldMkLst>
          <pc:docMk/>
          <pc:sldMk cId="3819908435" sldId="2076137185"/>
        </pc:sldMkLst>
        <pc:spChg chg="del">
          <ac:chgData name="Eldert Grootenboer" userId="3fe8758b2c2b58d2" providerId="LiveId" clId="{EB5CAA1A-3C20-40CB-941D-E095BC15A4D7}" dt="2021-04-09T08:42:28.530" v="199" actId="478"/>
          <ac:spMkLst>
            <pc:docMk/>
            <pc:sldMk cId="3819908435" sldId="2076137185"/>
            <ac:spMk id="70" creationId="{8B430695-5C3A-E94F-91F7-87479A04BBEC}"/>
          </ac:spMkLst>
        </pc:spChg>
        <pc:spChg chg="del">
          <ac:chgData name="Eldert Grootenboer" userId="3fe8758b2c2b58d2" providerId="LiveId" clId="{EB5CAA1A-3C20-40CB-941D-E095BC15A4D7}" dt="2021-04-09T08:42:21.080" v="194" actId="478"/>
          <ac:spMkLst>
            <pc:docMk/>
            <pc:sldMk cId="3819908435" sldId="2076137185"/>
            <ac:spMk id="71" creationId="{518D00E5-4808-9941-8E67-D5A08368A21A}"/>
          </ac:spMkLst>
        </pc:spChg>
        <pc:spChg chg="del">
          <ac:chgData name="Eldert Grootenboer" userId="3fe8758b2c2b58d2" providerId="LiveId" clId="{EB5CAA1A-3C20-40CB-941D-E095BC15A4D7}" dt="2021-04-09T08:42:40.030" v="200" actId="478"/>
          <ac:spMkLst>
            <pc:docMk/>
            <pc:sldMk cId="3819908435" sldId="2076137185"/>
            <ac:spMk id="72" creationId="{EBE2F24E-2BA7-3340-84A7-596A9BD86F76}"/>
          </ac:spMkLst>
        </pc:spChg>
        <pc:spChg chg="del">
          <ac:chgData name="Eldert Grootenboer" userId="3fe8758b2c2b58d2" providerId="LiveId" clId="{EB5CAA1A-3C20-40CB-941D-E095BC15A4D7}" dt="2021-04-09T08:42:42.542" v="201" actId="478"/>
          <ac:spMkLst>
            <pc:docMk/>
            <pc:sldMk cId="3819908435" sldId="2076137185"/>
            <ac:spMk id="73" creationId="{BABE10EF-9012-6841-B273-370C561312AE}"/>
          </ac:spMkLst>
        </pc:spChg>
        <pc:spChg chg="del">
          <ac:chgData name="Eldert Grootenboer" userId="3fe8758b2c2b58d2" providerId="LiveId" clId="{EB5CAA1A-3C20-40CB-941D-E095BC15A4D7}" dt="2021-04-09T08:42:23.125" v="195" actId="478"/>
          <ac:spMkLst>
            <pc:docMk/>
            <pc:sldMk cId="3819908435" sldId="2076137185"/>
            <ac:spMk id="85" creationId="{200701F3-C43D-4B25-8310-849EB6D94439}"/>
          </ac:spMkLst>
        </pc:spChg>
        <pc:grpChg chg="del">
          <ac:chgData name="Eldert Grootenboer" userId="3fe8758b2c2b58d2" providerId="LiveId" clId="{EB5CAA1A-3C20-40CB-941D-E095BC15A4D7}" dt="2021-04-09T08:42:26.005" v="197" actId="478"/>
          <ac:grpSpMkLst>
            <pc:docMk/>
            <pc:sldMk cId="3819908435" sldId="2076137185"/>
            <ac:grpSpMk id="2" creationId="{4BA2A292-5A86-4530-9CA7-8C80F0194141}"/>
          </ac:grpSpMkLst>
        </pc:grpChg>
        <pc:grpChg chg="del">
          <ac:chgData name="Eldert Grootenboer" userId="3fe8758b2c2b58d2" providerId="LiveId" clId="{EB5CAA1A-3C20-40CB-941D-E095BC15A4D7}" dt="2021-04-09T08:42:24.689" v="196" actId="478"/>
          <ac:grpSpMkLst>
            <pc:docMk/>
            <pc:sldMk cId="3819908435" sldId="2076137185"/>
            <ac:grpSpMk id="21" creationId="{D75AE5AC-B92F-462C-9F9B-D0D411324C63}"/>
          </ac:grpSpMkLst>
        </pc:grpChg>
        <pc:grpChg chg="del">
          <ac:chgData name="Eldert Grootenboer" userId="3fe8758b2c2b58d2" providerId="LiveId" clId="{EB5CAA1A-3C20-40CB-941D-E095BC15A4D7}" dt="2021-04-09T08:42:19.512" v="193" actId="478"/>
          <ac:grpSpMkLst>
            <pc:docMk/>
            <pc:sldMk cId="3819908435" sldId="2076137185"/>
            <ac:grpSpMk id="32" creationId="{72BE6C9F-E70E-6846-80F2-C6697E375502}"/>
          </ac:grpSpMkLst>
        </pc:grpChg>
        <pc:grpChg chg="del">
          <ac:chgData name="Eldert Grootenboer" userId="3fe8758b2c2b58d2" providerId="LiveId" clId="{EB5CAA1A-3C20-40CB-941D-E095BC15A4D7}" dt="2021-04-09T08:42:27.532" v="198" actId="478"/>
          <ac:grpSpMkLst>
            <pc:docMk/>
            <pc:sldMk cId="3819908435" sldId="2076137185"/>
            <ac:grpSpMk id="40" creationId="{84BCFDD8-F4CB-044A-8ECE-2C700FC9528A}"/>
          </ac:grpSpMkLst>
        </pc:grpChg>
      </pc:sldChg>
      <pc:sldMasterChg chg="addSldLayout modSldLayout">
        <pc:chgData name="Eldert Grootenboer" userId="3fe8758b2c2b58d2" providerId="LiveId" clId="{EB5CAA1A-3C20-40CB-941D-E095BC15A4D7}" dt="2021-04-09T08:12:50.638" v="1" actId="22"/>
        <pc:sldMasterMkLst>
          <pc:docMk/>
          <pc:sldMasterMk cId="863222570" sldId="2147483681"/>
        </pc:sldMasterMkLst>
        <pc:sldLayoutChg chg="add mod replId">
          <pc:chgData name="Eldert Grootenboer" userId="3fe8758b2c2b58d2" providerId="LiveId" clId="{EB5CAA1A-3C20-40CB-941D-E095BC15A4D7}" dt="2021-04-09T08:12:50.638" v="1" actId="22"/>
          <pc:sldLayoutMkLst>
            <pc:docMk/>
            <pc:sldMasterMk cId="863222570" sldId="2147483681"/>
            <pc:sldLayoutMk cId="1098855301" sldId="2147483790"/>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744051304" sldId="2147483791"/>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308700982" sldId="2147483792"/>
          </pc:sldLayoutMkLst>
        </pc:sldLayoutChg>
      </pc:sldMasterChg>
      <pc:sldMasterChg chg="addSp addSldLayout delSldLayout modSldLayout">
        <pc:chgData name="Eldert Grootenboer" userId="3fe8758b2c2b58d2" providerId="LiveId" clId="{EB5CAA1A-3C20-40CB-941D-E095BC15A4D7}" dt="2021-04-09T08:51:43.737" v="299" actId="47"/>
        <pc:sldMasterMkLst>
          <pc:docMk/>
          <pc:sldMasterMk cId="2585713670" sldId="2147483762"/>
        </pc:sldMasterMkLst>
        <pc:grpChg chg="add">
          <ac:chgData name="Eldert Grootenboer" userId="3fe8758b2c2b58d2" providerId="LiveId" clId="{EB5CAA1A-3C20-40CB-941D-E095BC15A4D7}" dt="2021-04-09T08:12:15.168" v="0"/>
          <ac:grpSpMkLst>
            <pc:docMk/>
            <pc:sldMasterMk cId="2585713670" sldId="2147483762"/>
            <ac:grpSpMk id="5" creationId="{6F2EAD0D-D1E7-4071-888C-24FF70D0B6A3}"/>
          </ac:grpSpMkLst>
        </pc:grpChg>
        <pc:sldLayoutChg chg="addSp">
          <pc:chgData name="Eldert Grootenboer" userId="3fe8758b2c2b58d2" providerId="LiveId" clId="{EB5CAA1A-3C20-40CB-941D-E095BC15A4D7}" dt="2021-04-09T08:12:15.168" v="0"/>
          <pc:sldLayoutMkLst>
            <pc:docMk/>
            <pc:sldMasterMk cId="2585713670" sldId="2147483762"/>
            <pc:sldLayoutMk cId="67523669" sldId="2147483784"/>
          </pc:sldLayoutMkLst>
          <pc:spChg chg="add">
            <ac:chgData name="Eldert Grootenboer" userId="3fe8758b2c2b58d2" providerId="LiveId" clId="{EB5CAA1A-3C20-40CB-941D-E095BC15A4D7}" dt="2021-04-09T08:12:15.168" v="0"/>
            <ac:spMkLst>
              <pc:docMk/>
              <pc:sldMasterMk cId="2585713670" sldId="2147483762"/>
              <pc:sldLayoutMk cId="67523669" sldId="2147483784"/>
              <ac:spMk id="4" creationId="{C9322EAC-2259-4221-9C80-BC5251A3775B}"/>
            </ac:spMkLst>
          </pc:spChg>
          <pc:picChg chg="add">
            <ac:chgData name="Eldert Grootenboer" userId="3fe8758b2c2b58d2" providerId="LiveId" clId="{EB5CAA1A-3C20-40CB-941D-E095BC15A4D7}" dt="2021-04-09T08:12:15.168" v="0"/>
            <ac:picMkLst>
              <pc:docMk/>
              <pc:sldMasterMk cId="2585713670" sldId="2147483762"/>
              <pc:sldLayoutMk cId="67523669" sldId="2147483784"/>
              <ac:picMk id="5" creationId="{C7F1D913-BB7F-4D2A-A9BF-21F9EB33B2A3}"/>
            </ac:picMkLst>
          </pc:picChg>
        </pc:sldLayoutChg>
        <pc:sldLayoutChg chg="del">
          <pc:chgData name="Eldert Grootenboer" userId="3fe8758b2c2b58d2" providerId="LiveId" clId="{EB5CAA1A-3C20-40CB-941D-E095BC15A4D7}" dt="2021-04-09T08:17:33.018" v="38" actId="47"/>
          <pc:sldLayoutMkLst>
            <pc:docMk/>
            <pc:sldMasterMk cId="2585713670" sldId="2147483762"/>
            <pc:sldLayoutMk cId="3326870991" sldId="2147483786"/>
          </pc:sldLayoutMkLst>
        </pc:sldLayoutChg>
        <pc:sldLayoutChg chg="del">
          <pc:chgData name="Eldert Grootenboer" userId="3fe8758b2c2b58d2" providerId="LiveId" clId="{EB5CAA1A-3C20-40CB-941D-E095BC15A4D7}" dt="2021-04-09T08:13:58.853" v="11" actId="47"/>
          <pc:sldLayoutMkLst>
            <pc:docMk/>
            <pc:sldMasterMk cId="2585713670" sldId="2147483762"/>
            <pc:sldLayoutMk cId="655635478" sldId="2147483787"/>
          </pc:sldLayoutMkLst>
        </pc:sldLayoutChg>
        <pc:sldLayoutChg chg="del">
          <pc:chgData name="Eldert Grootenboer" userId="3fe8758b2c2b58d2" providerId="LiveId" clId="{EB5CAA1A-3C20-40CB-941D-E095BC15A4D7}" dt="2021-04-09T08:51:43.737" v="299" actId="47"/>
          <pc:sldLayoutMkLst>
            <pc:docMk/>
            <pc:sldMasterMk cId="2585713670" sldId="2147483762"/>
            <pc:sldLayoutMk cId="3211025612" sldId="2147483789"/>
          </pc:sldLayoutMkLst>
        </pc:sldLayoutChg>
        <pc:sldLayoutChg chg="add mod">
          <pc:chgData name="Eldert Grootenboer" userId="3fe8758b2c2b58d2" providerId="LiveId" clId="{EB5CAA1A-3C20-40CB-941D-E095BC15A4D7}" dt="2021-04-09T08:41:24.441" v="185" actId="22"/>
          <pc:sldLayoutMkLst>
            <pc:docMk/>
            <pc:sldMasterMk cId="2585713670" sldId="2147483762"/>
            <pc:sldLayoutMk cId="240960184" sldId="2147483796"/>
          </pc:sldLayoutMkLst>
        </pc:sldLayoutChg>
      </pc:sldMasterChg>
    </pc:docChg>
  </pc:docChgLst>
  <pc:docChgLst>
    <pc:chgData name="Eldert Grootenboer" userId="3fe8758b2c2b58d2" providerId="LiveId" clId="{45897FA1-1A19-41AC-9DAF-64F6ACC83477}"/>
    <pc:docChg chg="undo redo custSel mod addSld delSld modSld sldOrd delMainMaster modMainMaster addSection delSection modSection">
      <pc:chgData name="Eldert Grootenboer" userId="3fe8758b2c2b58d2" providerId="LiveId" clId="{45897FA1-1A19-41AC-9DAF-64F6ACC83477}" dt="2020-06-03T19:48:16.048" v="1448"/>
      <pc:docMkLst>
        <pc:docMk/>
      </pc:docMkLst>
      <pc:sldChg chg="addSp delSp modSp del mod">
        <pc:chgData name="Eldert Grootenboer" userId="3fe8758b2c2b58d2" providerId="LiveId" clId="{45897FA1-1A19-41AC-9DAF-64F6ACC83477}" dt="2020-06-03T11:08:31.192" v="965" actId="47"/>
        <pc:sldMkLst>
          <pc:docMk/>
          <pc:sldMk cId="3960163671" sldId="257"/>
        </pc:sldMkLst>
        <pc:spChg chg="add del mod">
          <ac:chgData name="Eldert Grootenboer" userId="3fe8758b2c2b58d2" providerId="LiveId" clId="{45897FA1-1A19-41AC-9DAF-64F6ACC83477}" dt="2020-06-03T09:16:50.579" v="202"/>
          <ac:spMkLst>
            <pc:docMk/>
            <pc:sldMk cId="3960163671" sldId="257"/>
            <ac:spMk id="2" creationId="{911B224D-B38E-41B8-BAD4-028D5990670B}"/>
          </ac:spMkLst>
        </pc:spChg>
        <pc:spChg chg="add del mod">
          <ac:chgData name="Eldert Grootenboer" userId="3fe8758b2c2b58d2" providerId="LiveId" clId="{45897FA1-1A19-41AC-9DAF-64F6ACC83477}" dt="2020-06-03T09:16:50.579" v="202"/>
          <ac:spMkLst>
            <pc:docMk/>
            <pc:sldMk cId="3960163671" sldId="257"/>
            <ac:spMk id="3" creationId="{C26F1170-70EA-49DC-A2B8-56FEA5BA371A}"/>
          </ac:spMkLst>
        </pc:spChg>
        <pc:spChg chg="add del mod">
          <ac:chgData name="Eldert Grootenboer" userId="3fe8758b2c2b58d2" providerId="LiveId" clId="{45897FA1-1A19-41AC-9DAF-64F6ACC83477}" dt="2020-06-03T09:44:23.103" v="505"/>
          <ac:spMkLst>
            <pc:docMk/>
            <pc:sldMk cId="3960163671" sldId="257"/>
            <ac:spMk id="4" creationId="{CF321998-A796-4ED6-B45A-7F99FF2AAB89}"/>
          </ac:spMkLst>
        </pc:spChg>
        <pc:spChg chg="add del mod">
          <ac:chgData name="Eldert Grootenboer" userId="3fe8758b2c2b58d2" providerId="LiveId" clId="{45897FA1-1A19-41AC-9DAF-64F6ACC83477}" dt="2020-06-03T09:44:23.103" v="505"/>
          <ac:spMkLst>
            <pc:docMk/>
            <pc:sldMk cId="3960163671" sldId="257"/>
            <ac:spMk id="5" creationId="{D534F732-4C94-4D97-95D2-DB526276114B}"/>
          </ac:spMkLst>
        </pc:spChg>
        <pc:spChg chg="add del mod">
          <ac:chgData name="Eldert Grootenboer" userId="3fe8758b2c2b58d2" providerId="LiveId" clId="{45897FA1-1A19-41AC-9DAF-64F6ACC83477}" dt="2020-06-03T09:45:03.867" v="512"/>
          <ac:spMkLst>
            <pc:docMk/>
            <pc:sldMk cId="3960163671" sldId="257"/>
            <ac:spMk id="6" creationId="{BBFAEFD8-722E-47B4-A9C6-66FDAC1CE0DD}"/>
          </ac:spMkLst>
        </pc:spChg>
        <pc:spChg chg="mod">
          <ac:chgData name="Eldert Grootenboer" userId="3fe8758b2c2b58d2" providerId="LiveId" clId="{45897FA1-1A19-41AC-9DAF-64F6ACC83477}" dt="2020-06-03T09:45:03.867" v="512"/>
          <ac:spMkLst>
            <pc:docMk/>
            <pc:sldMk cId="3960163671" sldId="257"/>
            <ac:spMk id="7" creationId="{00000000-0000-0000-0000-000000000000}"/>
          </ac:spMkLst>
        </pc:spChg>
        <pc:spChg chg="mod">
          <ac:chgData name="Eldert Grootenboer" userId="3fe8758b2c2b58d2" providerId="LiveId" clId="{45897FA1-1A19-41AC-9DAF-64F6ACC83477}" dt="2020-06-03T09:45:03.867" v="512"/>
          <ac:spMkLst>
            <pc:docMk/>
            <pc:sldMk cId="3960163671" sldId="257"/>
            <ac:spMk id="8" creationId="{00000000-0000-0000-0000-000000000000}"/>
          </ac:spMkLst>
        </pc:spChg>
        <pc:spChg chg="add del mod">
          <ac:chgData name="Eldert Grootenboer" userId="3fe8758b2c2b58d2" providerId="LiveId" clId="{45897FA1-1A19-41AC-9DAF-64F6ACC83477}" dt="2020-06-03T09:45:03.867" v="512"/>
          <ac:spMkLst>
            <pc:docMk/>
            <pc:sldMk cId="3960163671" sldId="257"/>
            <ac:spMk id="9" creationId="{9B1C6C00-2C52-468A-9D21-DB9737524B99}"/>
          </ac:spMkLst>
        </pc:spChg>
      </pc:sldChg>
      <pc:sldChg chg="addSp delSp modSp modTransition setBg modAnim">
        <pc:chgData name="Eldert Grootenboer" userId="3fe8758b2c2b58d2" providerId="LiveId" clId="{45897FA1-1A19-41AC-9DAF-64F6ACC83477}" dt="2020-06-03T13:03:30.242" v="1430"/>
        <pc:sldMkLst>
          <pc:docMk/>
          <pc:sldMk cId="3583683268" sldId="278"/>
        </pc:sldMkLst>
        <pc:spChg chg="mod">
          <ac:chgData name="Eldert Grootenboer" userId="3fe8758b2c2b58d2" providerId="LiveId" clId="{45897FA1-1A19-41AC-9DAF-64F6ACC83477}" dt="2020-06-03T09:44:23.103" v="505"/>
          <ac:spMkLst>
            <pc:docMk/>
            <pc:sldMk cId="3583683268" sldId="278"/>
            <ac:spMk id="2" creationId="{00000000-0000-0000-0000-000000000000}"/>
          </ac:spMkLst>
        </pc:spChg>
        <pc:spChg chg="add del mod">
          <ac:chgData name="Eldert Grootenboer" userId="3fe8758b2c2b58d2" providerId="LiveId" clId="{45897FA1-1A19-41AC-9DAF-64F6ACC83477}" dt="2020-06-03T09:44:23.103" v="505"/>
          <ac:spMkLst>
            <pc:docMk/>
            <pc:sldMk cId="3583683268" sldId="278"/>
            <ac:spMk id="3" creationId="{7CA5D563-15D6-41F5-A1F6-48081E47BAF3}"/>
          </ac:spMkLst>
        </pc:spChg>
        <pc:spChg chg="mod">
          <ac:chgData name="Eldert Grootenboer" userId="3fe8758b2c2b58d2" providerId="LiveId" clId="{45897FA1-1A19-41AC-9DAF-64F6ACC83477}" dt="2020-06-03T11:32:15.393" v="1061" actId="207"/>
          <ac:spMkLst>
            <pc:docMk/>
            <pc:sldMk cId="3583683268" sldId="278"/>
            <ac:spMk id="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1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20" creationId="{00000000-0000-0000-0000-000000000000}"/>
          </ac:spMkLst>
        </pc:spChg>
      </pc:sldChg>
      <pc:sldChg chg="del">
        <pc:chgData name="Eldert Grootenboer" userId="3fe8758b2c2b58d2" providerId="LiveId" clId="{45897FA1-1A19-41AC-9DAF-64F6ACC83477}" dt="2020-06-02T07:19:38.209" v="8" actId="47"/>
        <pc:sldMkLst>
          <pc:docMk/>
          <pc:sldMk cId="432161553" sldId="280"/>
        </pc:sldMkLst>
      </pc:sldChg>
      <pc:sldChg chg="addSp delSp modSp mod modTransition setBg modClrScheme modAnim chgLayout">
        <pc:chgData name="Eldert Grootenboer" userId="3fe8758b2c2b58d2" providerId="LiveId" clId="{45897FA1-1A19-41AC-9DAF-64F6ACC83477}" dt="2020-06-03T12:49:46.132" v="1247"/>
        <pc:sldMkLst>
          <pc:docMk/>
          <pc:sldMk cId="369258262" sldId="349"/>
        </pc:sldMkLst>
        <pc:spChg chg="mod ord">
          <ac:chgData name="Eldert Grootenboer" userId="3fe8758b2c2b58d2" providerId="LiveId" clId="{45897FA1-1A19-41AC-9DAF-64F6ACC83477}" dt="2020-06-03T11:04:20.321" v="935" actId="20577"/>
          <ac:spMkLst>
            <pc:docMk/>
            <pc:sldMk cId="369258262" sldId="349"/>
            <ac:spMk id="2" creationId="{00000000-0000-0000-0000-000000000000}"/>
          </ac:spMkLst>
        </pc:spChg>
        <pc:spChg chg="mod ord">
          <ac:chgData name="Eldert Grootenboer" userId="3fe8758b2c2b58d2" providerId="LiveId" clId="{45897FA1-1A19-41AC-9DAF-64F6ACC83477}" dt="2020-06-03T11:03:03.631" v="926" actId="700"/>
          <ac:spMkLst>
            <pc:docMk/>
            <pc:sldMk cId="369258262" sldId="349"/>
            <ac:spMk id="3" creationId="{00000000-0000-0000-0000-000000000000}"/>
          </ac:spMkLst>
        </pc:spChg>
        <pc:spChg chg="add del mod">
          <ac:chgData name="Eldert Grootenboer" userId="3fe8758b2c2b58d2" providerId="LiveId" clId="{45897FA1-1A19-41AC-9DAF-64F6ACC83477}" dt="2020-06-03T09:44:23.103" v="505"/>
          <ac:spMkLst>
            <pc:docMk/>
            <pc:sldMk cId="369258262" sldId="349"/>
            <ac:spMk id="4" creationId="{5C7EE771-40A9-41F0-AE86-21E4DCE4E5B6}"/>
          </ac:spMkLst>
        </pc:spChg>
        <pc:spChg chg="add mod ord">
          <ac:chgData name="Eldert Grootenboer" userId="3fe8758b2c2b58d2" providerId="LiveId" clId="{45897FA1-1A19-41AC-9DAF-64F6ACC83477}" dt="2020-06-03T11:03:03.631" v="926" actId="700"/>
          <ac:spMkLst>
            <pc:docMk/>
            <pc:sldMk cId="369258262" sldId="349"/>
            <ac:spMk id="4" creationId="{ED3BB58F-EE82-4A05-A64F-04962320B350}"/>
          </ac:spMkLst>
        </pc:spChg>
        <pc:spChg chg="add del mod">
          <ac:chgData name="Eldert Grootenboer" userId="3fe8758b2c2b58d2" providerId="LiveId" clId="{45897FA1-1A19-41AC-9DAF-64F6ACC83477}" dt="2020-06-03T09:44:23.103" v="505"/>
          <ac:spMkLst>
            <pc:docMk/>
            <pc:sldMk cId="369258262" sldId="349"/>
            <ac:spMk id="5" creationId="{DF1C8D99-528B-40BB-98AC-AC5529D99383}"/>
          </ac:spMkLst>
        </pc:spChg>
        <pc:picChg chg="add mod">
          <ac:chgData name="Eldert Grootenboer" userId="3fe8758b2c2b58d2" providerId="LiveId" clId="{45897FA1-1A19-41AC-9DAF-64F6ACC83477}" dt="2020-06-03T11:03:24.419" v="929" actId="1076"/>
          <ac:picMkLst>
            <pc:docMk/>
            <pc:sldMk cId="369258262" sldId="349"/>
            <ac:picMk id="6" creationId="{BC554510-407B-4DB2-9CA4-51E1384BD46F}"/>
          </ac:picMkLst>
        </pc:picChg>
        <pc:picChg chg="del">
          <ac:chgData name="Eldert Grootenboer" userId="3fe8758b2c2b58d2" providerId="LiveId" clId="{45897FA1-1A19-41AC-9DAF-64F6ACC83477}" dt="2020-06-03T11:03:09.571" v="927" actId="21"/>
          <ac:picMkLst>
            <pc:docMk/>
            <pc:sldMk cId="369258262" sldId="349"/>
            <ac:picMk id="7" creationId="{C8E9994B-1046-4D01-B60F-DBFAAC430F5E}"/>
          </ac:picMkLst>
        </pc:picChg>
      </pc:sldChg>
      <pc:sldChg chg="addSp delSp modSp del">
        <pc:chgData name="Eldert Grootenboer" userId="3fe8758b2c2b58d2" providerId="LiveId" clId="{45897FA1-1A19-41AC-9DAF-64F6ACC83477}" dt="2020-06-03T10:53:02.054" v="890" actId="47"/>
        <pc:sldMkLst>
          <pc:docMk/>
          <pc:sldMk cId="3657154379" sldId="355"/>
        </pc:sldMkLst>
        <pc:spChg chg="mod">
          <ac:chgData name="Eldert Grootenboer" userId="3fe8758b2c2b58d2" providerId="LiveId" clId="{45897FA1-1A19-41AC-9DAF-64F6ACC83477}" dt="2020-06-03T09:44:23.103" v="505"/>
          <ac:spMkLst>
            <pc:docMk/>
            <pc:sldMk cId="3657154379" sldId="355"/>
            <ac:spMk id="2" creationId="{097DC9AD-003A-4A65-BEF0-F3F847567861}"/>
          </ac:spMkLst>
        </pc:spChg>
        <pc:spChg chg="add del mod">
          <ac:chgData name="Eldert Grootenboer" userId="3fe8758b2c2b58d2" providerId="LiveId" clId="{45897FA1-1A19-41AC-9DAF-64F6ACC83477}" dt="2020-06-03T09:44:23.103" v="505"/>
          <ac:spMkLst>
            <pc:docMk/>
            <pc:sldMk cId="3657154379" sldId="355"/>
            <ac:spMk id="9" creationId="{9A74E3CF-1AF9-4051-BE7E-DA1A4FCB7423}"/>
          </ac:spMkLst>
        </pc:spChg>
      </pc:sldChg>
      <pc:sldChg chg="addSp delSp modSp del">
        <pc:chgData name="Eldert Grootenboer" userId="3fe8758b2c2b58d2" providerId="LiveId" clId="{45897FA1-1A19-41AC-9DAF-64F6ACC83477}" dt="2020-06-03T11:00:05.084" v="923" actId="47"/>
        <pc:sldMkLst>
          <pc:docMk/>
          <pc:sldMk cId="1926062856" sldId="356"/>
        </pc:sldMkLst>
        <pc:spChg chg="mod">
          <ac:chgData name="Eldert Grootenboer" userId="3fe8758b2c2b58d2" providerId="LiveId" clId="{45897FA1-1A19-41AC-9DAF-64F6ACC83477}" dt="2020-06-03T09:44:23.103" v="505"/>
          <ac:spMkLst>
            <pc:docMk/>
            <pc:sldMk cId="1926062856" sldId="356"/>
            <ac:spMk id="2" creationId="{097DC9AD-003A-4A65-BEF0-F3F847567861}"/>
          </ac:spMkLst>
        </pc:spChg>
        <pc:spChg chg="add del mod">
          <ac:chgData name="Eldert Grootenboer" userId="3fe8758b2c2b58d2" providerId="LiveId" clId="{45897FA1-1A19-41AC-9DAF-64F6ACC83477}" dt="2020-06-03T09:44:23.103" v="505"/>
          <ac:spMkLst>
            <pc:docMk/>
            <pc:sldMk cId="1926062856" sldId="356"/>
            <ac:spMk id="4" creationId="{11A0DC81-83E5-4E9A-9675-F5AA9833DDFD}"/>
          </ac:spMkLst>
        </pc:spChg>
      </pc:sldChg>
      <pc:sldChg chg="addSp delSp modSp add mod modTransition setBg addAnim delAnim chgLayout">
        <pc:chgData name="Eldert Grootenboer" userId="3fe8758b2c2b58d2" providerId="LiveId" clId="{45897FA1-1A19-41AC-9DAF-64F6ACC83477}" dt="2020-06-03T19:48:16.048" v="1448"/>
        <pc:sldMkLst>
          <pc:docMk/>
          <pc:sldMk cId="2456866888" sldId="369"/>
        </pc:sldMkLst>
        <pc:spChg chg="mod ord">
          <ac:chgData name="Eldert Grootenboer" userId="3fe8758b2c2b58d2" providerId="LiveId" clId="{45897FA1-1A19-41AC-9DAF-64F6ACC83477}" dt="2020-06-03T11:10:17.822" v="968"/>
          <ac:spMkLst>
            <pc:docMk/>
            <pc:sldMk cId="2456866888" sldId="369"/>
            <ac:spMk id="2" creationId="{6C4EB684-6456-480A-A040-70225DE20336}"/>
          </ac:spMkLst>
        </pc:spChg>
        <pc:spChg chg="add del mod">
          <ac:chgData name="Eldert Grootenboer" userId="3fe8758b2c2b58d2" providerId="LiveId" clId="{45897FA1-1A19-41AC-9DAF-64F6ACC83477}" dt="2020-06-03T11:10:17.822" v="968"/>
          <ac:spMkLst>
            <pc:docMk/>
            <pc:sldMk cId="2456866888" sldId="369"/>
            <ac:spMk id="4" creationId="{D5BF7E87-5310-4B67-830C-0C33637B89A1}"/>
          </ac:spMkLst>
        </pc:spChg>
        <pc:spChg chg="mod">
          <ac:chgData name="Eldert Grootenboer" userId="3fe8758b2c2b58d2" providerId="LiveId" clId="{45897FA1-1A19-41AC-9DAF-64F6ACC83477}" dt="2020-06-03T19:48:00.320" v="1446" actId="208"/>
          <ac:spMkLst>
            <pc:docMk/>
            <pc:sldMk cId="2456866888" sldId="369"/>
            <ac:spMk id="18" creationId="{00000000-0000-0000-0000-000000000000}"/>
          </ac:spMkLst>
        </pc:spChg>
        <pc:spChg chg="mod">
          <ac:chgData name="Eldert Grootenboer" userId="3fe8758b2c2b58d2" providerId="LiveId" clId="{45897FA1-1A19-41AC-9DAF-64F6ACC83477}" dt="2020-06-03T11:12:19.278" v="979" actId="14100"/>
          <ac:spMkLst>
            <pc:docMk/>
            <pc:sldMk cId="2456866888" sldId="369"/>
            <ac:spMk id="73" creationId="{84A6685A-7A32-4317-B5B0-F183E915238D}"/>
          </ac:spMkLst>
        </pc:spChg>
        <pc:spChg chg="mod">
          <ac:chgData name="Eldert Grootenboer" userId="3fe8758b2c2b58d2" providerId="LiveId" clId="{45897FA1-1A19-41AC-9DAF-64F6ACC83477}" dt="2020-06-03T11:12:25.014" v="980" actId="14100"/>
          <ac:spMkLst>
            <pc:docMk/>
            <pc:sldMk cId="2456866888" sldId="369"/>
            <ac:spMk id="75" creationId="{96373EBD-354B-4815-B04F-8CC74FFEDAF5}"/>
          </ac:spMkLst>
        </pc:spChg>
        <pc:spChg chg="mod">
          <ac:chgData name="Eldert Grootenboer" userId="3fe8758b2c2b58d2" providerId="LiveId" clId="{45897FA1-1A19-41AC-9DAF-64F6ACC83477}" dt="2020-06-03T11:12:02.483" v="973" actId="14100"/>
          <ac:spMkLst>
            <pc:docMk/>
            <pc:sldMk cId="2456866888" sldId="369"/>
            <ac:spMk id="90" creationId="{7F8A2198-A28F-435A-BE48-DBB5A12949CF}"/>
          </ac:spMkLst>
        </pc:spChg>
        <pc:spChg chg="mod">
          <ac:chgData name="Eldert Grootenboer" userId="3fe8758b2c2b58d2" providerId="LiveId" clId="{45897FA1-1A19-41AC-9DAF-64F6ACC83477}" dt="2020-06-03T11:11:54.734" v="972" actId="14100"/>
          <ac:spMkLst>
            <pc:docMk/>
            <pc:sldMk cId="2456866888" sldId="369"/>
            <ac:spMk id="91" creationId="{3E6AC65C-01AA-40B5-BBA4-778D7A22A1A4}"/>
          </ac:spMkLst>
        </pc:spChg>
        <pc:spChg chg="mod">
          <ac:chgData name="Eldert Grootenboer" userId="3fe8758b2c2b58d2" providerId="LiveId" clId="{45897FA1-1A19-41AC-9DAF-64F6ACC83477}" dt="2020-06-03T19:48:00.320" v="1446" actId="208"/>
          <ac:spMkLst>
            <pc:docMk/>
            <pc:sldMk cId="2456866888" sldId="369"/>
            <ac:spMk id="102" creationId="{00000000-0000-0000-0000-000000000000}"/>
          </ac:spMkLst>
        </pc:spChg>
        <pc:spChg chg="mod">
          <ac:chgData name="Eldert Grootenboer" userId="3fe8758b2c2b58d2" providerId="LiveId" clId="{45897FA1-1A19-41AC-9DAF-64F6ACC83477}" dt="2020-06-03T11:12:07.782" v="975" actId="14100"/>
          <ac:spMkLst>
            <pc:docMk/>
            <pc:sldMk cId="2456866888" sldId="369"/>
            <ac:spMk id="113" creationId="{2130F499-5B43-4FBD-9F94-C6C1112C2D3D}"/>
          </ac:spMkLst>
        </pc:spChg>
        <pc:spChg chg="mod">
          <ac:chgData name="Eldert Grootenboer" userId="3fe8758b2c2b58d2" providerId="LiveId" clId="{45897FA1-1A19-41AC-9DAF-64F6ACC83477}" dt="2020-06-03T11:12:05.291" v="974" actId="14100"/>
          <ac:spMkLst>
            <pc:docMk/>
            <pc:sldMk cId="2456866888" sldId="369"/>
            <ac:spMk id="124" creationId="{FFE901EE-8500-43D9-8BCB-C7FC65DA4C5E}"/>
          </ac:spMkLst>
        </pc:spChg>
        <pc:spChg chg="mod">
          <ac:chgData name="Eldert Grootenboer" userId="3fe8758b2c2b58d2" providerId="LiveId" clId="{45897FA1-1A19-41AC-9DAF-64F6ACC83477}" dt="2020-06-03T11:12:10.854" v="976" actId="14100"/>
          <ac:spMkLst>
            <pc:docMk/>
            <pc:sldMk cId="2456866888" sldId="369"/>
            <ac:spMk id="129" creationId="{EA55A754-CBB5-4FAB-A18F-8B1AA96C67CA}"/>
          </ac:spMkLst>
        </pc:spChg>
        <pc:spChg chg="mod">
          <ac:chgData name="Eldert Grootenboer" userId="3fe8758b2c2b58d2" providerId="LiveId" clId="{45897FA1-1A19-41AC-9DAF-64F6ACC83477}" dt="2020-06-03T11:12:13.743" v="977" actId="14100"/>
          <ac:spMkLst>
            <pc:docMk/>
            <pc:sldMk cId="2456866888" sldId="369"/>
            <ac:spMk id="134" creationId="{C2D6657E-302B-4B6B-9F6E-5E65772C0B32}"/>
          </ac:spMkLst>
        </pc:spChg>
        <pc:spChg chg="mod">
          <ac:chgData name="Eldert Grootenboer" userId="3fe8758b2c2b58d2" providerId="LiveId" clId="{45897FA1-1A19-41AC-9DAF-64F6ACC83477}" dt="2020-06-03T11:12:16.339" v="978" actId="14100"/>
          <ac:spMkLst>
            <pc:docMk/>
            <pc:sldMk cId="2456866888" sldId="369"/>
            <ac:spMk id="139" creationId="{9FD3FE21-DBA9-40C7-A4FC-B4573BA37C79}"/>
          </ac:spMkLst>
        </pc:spChg>
        <pc:grpChg chg="add del">
          <ac:chgData name="Eldert Grootenboer" userId="3fe8758b2c2b58d2" providerId="LiveId" clId="{45897FA1-1A19-41AC-9DAF-64F6ACC83477}" dt="2020-06-03T19:47:47.044" v="1445" actId="478"/>
          <ac:grpSpMkLst>
            <pc:docMk/>
            <pc:sldMk cId="2456866888" sldId="369"/>
            <ac:grpSpMk id="10" creationId="{980ED750-33CC-470F-8AD2-C54213100038}"/>
          </ac:grpSpMkLst>
        </pc:grpChg>
        <pc:picChg chg="mod">
          <ac:chgData name="Eldert Grootenboer" userId="3fe8758b2c2b58d2" providerId="LiveId" clId="{45897FA1-1A19-41AC-9DAF-64F6ACC83477}" dt="2020-06-03T19:48:00.320" v="1446" actId="208"/>
          <ac:picMkLst>
            <pc:docMk/>
            <pc:sldMk cId="2456866888" sldId="369"/>
            <ac:picMk id="9" creationId="{FFBDB4FC-C8A8-4EF3-8472-50B180BEE107}"/>
          </ac:picMkLst>
        </pc:picChg>
        <pc:picChg chg="mod">
          <ac:chgData name="Eldert Grootenboer" userId="3fe8758b2c2b58d2" providerId="LiveId" clId="{45897FA1-1A19-41AC-9DAF-64F6ACC83477}" dt="2020-06-03T19:48:00.320" v="1446" actId="208"/>
          <ac:picMkLst>
            <pc:docMk/>
            <pc:sldMk cId="2456866888" sldId="369"/>
            <ac:picMk id="2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4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62"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70" creationId="{B723445B-457E-4887-8F39-CC90299F3B3F}"/>
          </ac:picMkLst>
        </pc:picChg>
        <pc:picChg chg="mod">
          <ac:chgData name="Eldert Grootenboer" userId="3fe8758b2c2b58d2" providerId="LiveId" clId="{45897FA1-1A19-41AC-9DAF-64F6ACC83477}" dt="2020-06-03T19:48:00.320" v="1446" actId="208"/>
          <ac:picMkLst>
            <pc:docMk/>
            <pc:sldMk cId="2456866888" sldId="369"/>
            <ac:picMk id="97"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3" creationId="{00000000-0000-0000-0000-000000000000}"/>
          </ac:picMkLst>
        </pc:picChg>
        <pc:cxnChg chg="mod">
          <ac:chgData name="Eldert Grootenboer" userId="3fe8758b2c2b58d2" providerId="LiveId" clId="{45897FA1-1A19-41AC-9DAF-64F6ACC83477}" dt="2020-06-03T19:48:00.320" v="1446" actId="208"/>
          <ac:cxnSpMkLst>
            <pc:docMk/>
            <pc:sldMk cId="2456866888" sldId="369"/>
            <ac:cxnSpMk id="58"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59"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0"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1"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76" creationId="{E48240A0-B3CA-412B-A27F-FF15BCC37C55}"/>
          </ac:cxnSpMkLst>
        </pc:cxnChg>
        <pc:cxnChg chg="mod">
          <ac:chgData name="Eldert Grootenboer" userId="3fe8758b2c2b58d2" providerId="LiveId" clId="{45897FA1-1A19-41AC-9DAF-64F6ACC83477}" dt="2020-06-03T19:48:00.320" v="1446" actId="208"/>
          <ac:cxnSpMkLst>
            <pc:docMk/>
            <pc:sldMk cId="2456866888" sldId="369"/>
            <ac:cxnSpMk id="83"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4"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5"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6"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7" creationId="{D5F31867-1621-4DDB-A97E-4BD6CDE8314B}"/>
          </ac:cxnSpMkLst>
        </pc:cxnChg>
        <pc:cxnChg chg="mod">
          <ac:chgData name="Eldert Grootenboer" userId="3fe8758b2c2b58d2" providerId="LiveId" clId="{45897FA1-1A19-41AC-9DAF-64F6ACC83477}" dt="2020-06-03T19:48:00.320" v="1446" actId="208"/>
          <ac:cxnSpMkLst>
            <pc:docMk/>
            <pc:sldMk cId="2456866888" sldId="369"/>
            <ac:cxnSpMk id="92"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95" creationId="{D6C9ED93-ACE7-452B-9BD1-307EC6DE478C}"/>
          </ac:cxnSpMkLst>
        </pc:cxnChg>
        <pc:cxnChg chg="mod">
          <ac:chgData name="Eldert Grootenboer" userId="3fe8758b2c2b58d2" providerId="LiveId" clId="{45897FA1-1A19-41AC-9DAF-64F6ACC83477}" dt="2020-06-03T19:48:00.320" v="1446" actId="208"/>
          <ac:cxnSpMkLst>
            <pc:docMk/>
            <pc:sldMk cId="2456866888" sldId="369"/>
            <ac:cxnSpMk id="106" creationId="{1F08D022-F03C-4799-8064-D7D1BE33C799}"/>
          </ac:cxnSpMkLst>
        </pc:cxnChg>
        <pc:cxnChg chg="mod">
          <ac:chgData name="Eldert Grootenboer" userId="3fe8758b2c2b58d2" providerId="LiveId" clId="{45897FA1-1A19-41AC-9DAF-64F6ACC83477}" dt="2020-06-03T19:48:00.320" v="1446" actId="208"/>
          <ac:cxnSpMkLst>
            <pc:docMk/>
            <pc:sldMk cId="2456866888" sldId="369"/>
            <ac:cxnSpMk id="109" creationId="{666FA9CF-6CBA-44B8-87F1-92F061397F51}"/>
          </ac:cxnSpMkLst>
        </pc:cxnChg>
        <pc:cxnChg chg="mod">
          <ac:chgData name="Eldert Grootenboer" userId="3fe8758b2c2b58d2" providerId="LiveId" clId="{45897FA1-1A19-41AC-9DAF-64F6ACC83477}" dt="2020-06-03T19:47:47.044" v="1445" actId="478"/>
          <ac:cxnSpMkLst>
            <pc:docMk/>
            <pc:sldMk cId="2456866888" sldId="369"/>
            <ac:cxnSpMk id="116" creationId="{24EF2F42-CF45-4551-8894-5A5F3CE41273}"/>
          </ac:cxnSpMkLst>
        </pc:cxnChg>
        <pc:cxnChg chg="mod">
          <ac:chgData name="Eldert Grootenboer" userId="3fe8758b2c2b58d2" providerId="LiveId" clId="{45897FA1-1A19-41AC-9DAF-64F6ACC83477}" dt="2020-06-03T19:47:47.044" v="1445" actId="478"/>
          <ac:cxnSpMkLst>
            <pc:docMk/>
            <pc:sldMk cId="2456866888" sldId="369"/>
            <ac:cxnSpMk id="117" creationId="{72AC99A1-DDC2-464F-B6CA-1E0CFD1E98D6}"/>
          </ac:cxnSpMkLst>
        </pc:cxnChg>
        <pc:cxnChg chg="mod">
          <ac:chgData name="Eldert Grootenboer" userId="3fe8758b2c2b58d2" providerId="LiveId" clId="{45897FA1-1A19-41AC-9DAF-64F6ACC83477}" dt="2020-06-03T19:47:47.044" v="1445" actId="478"/>
          <ac:cxnSpMkLst>
            <pc:docMk/>
            <pc:sldMk cId="2456866888" sldId="369"/>
            <ac:cxnSpMk id="118" creationId="{2FD63B26-9C90-4206-8558-91607C52DEC6}"/>
          </ac:cxnSpMkLst>
        </pc:cxnChg>
        <pc:cxnChg chg="mod">
          <ac:chgData name="Eldert Grootenboer" userId="3fe8758b2c2b58d2" providerId="LiveId" clId="{45897FA1-1A19-41AC-9DAF-64F6ACC83477}" dt="2020-06-03T19:47:47.044" v="1445" actId="478"/>
          <ac:cxnSpMkLst>
            <pc:docMk/>
            <pc:sldMk cId="2456866888" sldId="369"/>
            <ac:cxnSpMk id="120" creationId="{42C7B498-1A99-4973-9B7C-22508EFF8996}"/>
          </ac:cxnSpMkLst>
        </pc:cxnChg>
        <pc:cxnChg chg="mod">
          <ac:chgData name="Eldert Grootenboer" userId="3fe8758b2c2b58d2" providerId="LiveId" clId="{45897FA1-1A19-41AC-9DAF-64F6ACC83477}" dt="2020-06-03T19:47:47.044" v="1445" actId="478"/>
          <ac:cxnSpMkLst>
            <pc:docMk/>
            <pc:sldMk cId="2456866888" sldId="369"/>
            <ac:cxnSpMk id="158" creationId="{6E4F3C97-7A89-4C1A-A502-2C1102CA2CB0}"/>
          </ac:cxnSpMkLst>
        </pc:cxnChg>
        <pc:cxnChg chg="mod">
          <ac:chgData name="Eldert Grootenboer" userId="3fe8758b2c2b58d2" providerId="LiveId" clId="{45897FA1-1A19-41AC-9DAF-64F6ACC83477}" dt="2020-06-03T19:47:47.044" v="1445" actId="478"/>
          <ac:cxnSpMkLst>
            <pc:docMk/>
            <pc:sldMk cId="2456866888" sldId="369"/>
            <ac:cxnSpMk id="159" creationId="{8398AFA9-9988-42C1-9E6A-B9D3A6B42105}"/>
          </ac:cxnSpMkLst>
        </pc:cxnChg>
        <pc:cxnChg chg="mod">
          <ac:chgData name="Eldert Grootenboer" userId="3fe8758b2c2b58d2" providerId="LiveId" clId="{45897FA1-1A19-41AC-9DAF-64F6ACC83477}" dt="2020-06-03T19:47:47.044" v="1445" actId="478"/>
          <ac:cxnSpMkLst>
            <pc:docMk/>
            <pc:sldMk cId="2456866888" sldId="369"/>
            <ac:cxnSpMk id="160" creationId="{5EC33676-37EA-425C-850F-6D546BDF53B2}"/>
          </ac:cxnSpMkLst>
        </pc:cxnChg>
        <pc:cxnChg chg="mod">
          <ac:chgData name="Eldert Grootenboer" userId="3fe8758b2c2b58d2" providerId="LiveId" clId="{45897FA1-1A19-41AC-9DAF-64F6ACC83477}" dt="2020-06-03T19:47:47.044" v="1445" actId="478"/>
          <ac:cxnSpMkLst>
            <pc:docMk/>
            <pc:sldMk cId="2456866888" sldId="369"/>
            <ac:cxnSpMk id="161" creationId="{56C7A67C-0092-4720-9E6F-9DA58070609A}"/>
          </ac:cxnSpMkLst>
        </pc:cxnChg>
        <pc:cxnChg chg="mod">
          <ac:chgData name="Eldert Grootenboer" userId="3fe8758b2c2b58d2" providerId="LiveId" clId="{45897FA1-1A19-41AC-9DAF-64F6ACC83477}" dt="2020-06-03T19:47:47.044" v="1445" actId="478"/>
          <ac:cxnSpMkLst>
            <pc:docMk/>
            <pc:sldMk cId="2456866888" sldId="369"/>
            <ac:cxnSpMk id="180" creationId="{C1CD5510-D09E-464D-8BA9-572F28616BE7}"/>
          </ac:cxnSpMkLst>
        </pc:cxnChg>
        <pc:cxnChg chg="mod">
          <ac:chgData name="Eldert Grootenboer" userId="3fe8758b2c2b58d2" providerId="LiveId" clId="{45897FA1-1A19-41AC-9DAF-64F6ACC83477}" dt="2020-06-03T19:47:47.044" v="1445" actId="478"/>
          <ac:cxnSpMkLst>
            <pc:docMk/>
            <pc:sldMk cId="2456866888" sldId="369"/>
            <ac:cxnSpMk id="181" creationId="{7AB02416-2D48-4EE6-B477-058E7E91D618}"/>
          </ac:cxnSpMkLst>
        </pc:cxnChg>
        <pc:cxnChg chg="mod">
          <ac:chgData name="Eldert Grootenboer" userId="3fe8758b2c2b58d2" providerId="LiveId" clId="{45897FA1-1A19-41AC-9DAF-64F6ACC83477}" dt="2020-06-03T19:47:47.044" v="1445" actId="478"/>
          <ac:cxnSpMkLst>
            <pc:docMk/>
            <pc:sldMk cId="2456866888" sldId="369"/>
            <ac:cxnSpMk id="182" creationId="{723E826F-1C28-4DB9-B817-0494D974A563}"/>
          </ac:cxnSpMkLst>
        </pc:cxnChg>
        <pc:cxnChg chg="mod">
          <ac:chgData name="Eldert Grootenboer" userId="3fe8758b2c2b58d2" providerId="LiveId" clId="{45897FA1-1A19-41AC-9DAF-64F6ACC83477}" dt="2020-06-03T19:47:47.044" v="1445" actId="478"/>
          <ac:cxnSpMkLst>
            <pc:docMk/>
            <pc:sldMk cId="2456866888" sldId="369"/>
            <ac:cxnSpMk id="183" creationId="{5E99D559-B997-4439-97FF-7E777A62C7B9}"/>
          </ac:cxnSpMkLst>
        </pc:cxnChg>
        <pc:cxnChg chg="mod">
          <ac:chgData name="Eldert Grootenboer" userId="3fe8758b2c2b58d2" providerId="LiveId" clId="{45897FA1-1A19-41AC-9DAF-64F6ACC83477}" dt="2020-06-03T19:47:47.044" v="1445" actId="478"/>
          <ac:cxnSpMkLst>
            <pc:docMk/>
            <pc:sldMk cId="2456866888" sldId="369"/>
            <ac:cxnSpMk id="184" creationId="{11DCB40E-CF95-4B06-9B14-3DB483FE4DE8}"/>
          </ac:cxnSpMkLst>
        </pc:cxnChg>
        <pc:cxnChg chg="mod">
          <ac:chgData name="Eldert Grootenboer" userId="3fe8758b2c2b58d2" providerId="LiveId" clId="{45897FA1-1A19-41AC-9DAF-64F6ACC83477}" dt="2020-06-03T19:47:47.044" v="1445" actId="478"/>
          <ac:cxnSpMkLst>
            <pc:docMk/>
            <pc:sldMk cId="2456866888" sldId="369"/>
            <ac:cxnSpMk id="185" creationId="{4EAA0719-ACFD-4F07-90B6-477FB1D569F5}"/>
          </ac:cxnSpMkLst>
        </pc:cxnChg>
        <pc:cxnChg chg="mod">
          <ac:chgData name="Eldert Grootenboer" userId="3fe8758b2c2b58d2" providerId="LiveId" clId="{45897FA1-1A19-41AC-9DAF-64F6ACC83477}" dt="2020-06-03T19:47:47.044" v="1445" actId="478"/>
          <ac:cxnSpMkLst>
            <pc:docMk/>
            <pc:sldMk cId="2456866888" sldId="369"/>
            <ac:cxnSpMk id="186" creationId="{4BD84B88-A53F-4189-92ED-7AF1F057031A}"/>
          </ac:cxnSpMkLst>
        </pc:cxnChg>
        <pc:cxnChg chg="mod">
          <ac:chgData name="Eldert Grootenboer" userId="3fe8758b2c2b58d2" providerId="LiveId" clId="{45897FA1-1A19-41AC-9DAF-64F6ACC83477}" dt="2020-06-03T19:47:47.044" v="1445" actId="478"/>
          <ac:cxnSpMkLst>
            <pc:docMk/>
            <pc:sldMk cId="2456866888" sldId="369"/>
            <ac:cxnSpMk id="187" creationId="{59B780FE-CB83-4613-AFA2-6F58894DB4B1}"/>
          </ac:cxnSpMkLst>
        </pc:cxnChg>
        <pc:cxnChg chg="mod">
          <ac:chgData name="Eldert Grootenboer" userId="3fe8758b2c2b58d2" providerId="LiveId" clId="{45897FA1-1A19-41AC-9DAF-64F6ACC83477}" dt="2020-06-03T19:48:00.320" v="1446" actId="208"/>
          <ac:cxnSpMkLst>
            <pc:docMk/>
            <pc:sldMk cId="2456866888" sldId="369"/>
            <ac:cxnSpMk id="192" creationId="{244830D7-7E1D-4BE1-94CF-8FA9B0D118CD}"/>
          </ac:cxnSpMkLst>
        </pc:cxnChg>
        <pc:cxnChg chg="mod">
          <ac:chgData name="Eldert Grootenboer" userId="3fe8758b2c2b58d2" providerId="LiveId" clId="{45897FA1-1A19-41AC-9DAF-64F6ACC83477}" dt="2020-06-03T19:47:47.044" v="1445" actId="478"/>
          <ac:cxnSpMkLst>
            <pc:docMk/>
            <pc:sldMk cId="2456866888" sldId="369"/>
            <ac:cxnSpMk id="206" creationId="{CD254612-12F6-434B-9EF2-C22FFF22C4B3}"/>
          </ac:cxnSpMkLst>
        </pc:cxnChg>
        <pc:cxnChg chg="mod">
          <ac:chgData name="Eldert Grootenboer" userId="3fe8758b2c2b58d2" providerId="LiveId" clId="{45897FA1-1A19-41AC-9DAF-64F6ACC83477}" dt="2020-06-03T19:47:47.044" v="1445" actId="478"/>
          <ac:cxnSpMkLst>
            <pc:docMk/>
            <pc:sldMk cId="2456866888" sldId="369"/>
            <ac:cxnSpMk id="209" creationId="{FB219726-765A-4BAC-ADDB-E7C116885BAB}"/>
          </ac:cxnSpMkLst>
        </pc:cxnChg>
        <pc:cxnChg chg="mod">
          <ac:chgData name="Eldert Grootenboer" userId="3fe8758b2c2b58d2" providerId="LiveId" clId="{45897FA1-1A19-41AC-9DAF-64F6ACC83477}" dt="2020-06-03T19:47:47.044" v="1445" actId="478"/>
          <ac:cxnSpMkLst>
            <pc:docMk/>
            <pc:sldMk cId="2456866888" sldId="369"/>
            <ac:cxnSpMk id="212" creationId="{A2C7B980-C9E0-4E91-ABAD-4E27E0541511}"/>
          </ac:cxnSpMkLst>
        </pc:cxnChg>
        <pc:cxnChg chg="mod">
          <ac:chgData name="Eldert Grootenboer" userId="3fe8758b2c2b58d2" providerId="LiveId" clId="{45897FA1-1A19-41AC-9DAF-64F6ACC83477}" dt="2020-06-03T19:47:47.044" v="1445" actId="478"/>
          <ac:cxnSpMkLst>
            <pc:docMk/>
            <pc:sldMk cId="2456866888" sldId="369"/>
            <ac:cxnSpMk id="215" creationId="{DC584CA3-788E-42CC-82A6-DCD87FFCA880}"/>
          </ac:cxnSpMkLst>
        </pc:cxnChg>
      </pc:sldChg>
      <pc:sldChg chg="addSp delSp modSp mod modTransition setBg chgLayout">
        <pc:chgData name="Eldert Grootenboer" userId="3fe8758b2c2b58d2" providerId="LiveId" clId="{45897FA1-1A19-41AC-9DAF-64F6ACC83477}" dt="2020-06-03T12:24:52.757" v="1134"/>
        <pc:sldMkLst>
          <pc:docMk/>
          <pc:sldMk cId="649373998" sldId="1337"/>
        </pc:sldMkLst>
        <pc:spChg chg="add del mod">
          <ac:chgData name="Eldert Grootenboer" userId="3fe8758b2c2b58d2" providerId="LiveId" clId="{45897FA1-1A19-41AC-9DAF-64F6ACC83477}" dt="2020-06-03T09:35:45.910" v="439"/>
          <ac:spMkLst>
            <pc:docMk/>
            <pc:sldMk cId="649373998" sldId="1337"/>
            <ac:spMk id="2" creationId="{21F91F30-4992-4CAB-AA68-3C6FCEECCEA1}"/>
          </ac:spMkLst>
        </pc:spChg>
        <pc:spChg chg="mod ord">
          <ac:chgData name="Eldert Grootenboer" userId="3fe8758b2c2b58d2" providerId="LiveId" clId="{45897FA1-1A19-41AC-9DAF-64F6ACC83477}" dt="2020-06-03T09:44:23.103" v="505"/>
          <ac:spMkLst>
            <pc:docMk/>
            <pc:sldMk cId="649373998" sldId="1337"/>
            <ac:spMk id="3" creationId="{6FD676AA-A7C8-42D4-80FB-2D3CF0AAE811}"/>
          </ac:spMkLst>
        </pc:spChg>
        <pc:spChg chg="add del mod">
          <ac:chgData name="Eldert Grootenboer" userId="3fe8758b2c2b58d2" providerId="LiveId" clId="{45897FA1-1A19-41AC-9DAF-64F6ACC83477}" dt="2020-06-03T09:44:23.103" v="505"/>
          <ac:spMkLst>
            <pc:docMk/>
            <pc:sldMk cId="649373998" sldId="1337"/>
            <ac:spMk id="4" creationId="{ADE16EEC-E894-4121-B4AB-92E44DAE74EB}"/>
          </ac:spMkLst>
        </pc:spChg>
      </pc:sldChg>
      <pc:sldChg chg="addSp delSp modSp mod modTransition setBg addAnim delAnim modAnim chgLayout">
        <pc:chgData name="Eldert Grootenboer" userId="3fe8758b2c2b58d2" providerId="LiveId" clId="{45897FA1-1A19-41AC-9DAF-64F6ACC83477}" dt="2020-06-03T13:02:28.368" v="1423"/>
        <pc:sldMkLst>
          <pc:docMk/>
          <pc:sldMk cId="2629230035" sldId="1355"/>
        </pc:sldMkLst>
        <pc:spChg chg="add del mod">
          <ac:chgData name="Eldert Grootenboer" userId="3fe8758b2c2b58d2" providerId="LiveId" clId="{45897FA1-1A19-41AC-9DAF-64F6ACC83477}" dt="2020-06-03T09:44:23.103" v="505"/>
          <ac:spMkLst>
            <pc:docMk/>
            <pc:sldMk cId="2629230035" sldId="1355"/>
            <ac:spMk id="2" creationId="{2A64242A-B3AF-4C6B-93DE-42F3AA89EEF6}"/>
          </ac:spMkLst>
        </pc:spChg>
        <pc:spChg chg="add del mod">
          <ac:chgData name="Eldert Grootenboer" userId="3fe8758b2c2b58d2" providerId="LiveId" clId="{45897FA1-1A19-41AC-9DAF-64F6ACC83477}" dt="2020-06-03T11:30:47.009" v="1055" actId="700"/>
          <ac:spMkLst>
            <pc:docMk/>
            <pc:sldMk cId="2629230035" sldId="1355"/>
            <ac:spMk id="6" creationId="{A0811E97-FF92-4AE8-9CE8-B0BE4CB84147}"/>
          </ac:spMkLst>
        </pc:spChg>
        <pc:spChg chg="mod ord">
          <ac:chgData name="Eldert Grootenboer" userId="3fe8758b2c2b58d2" providerId="LiveId" clId="{45897FA1-1A19-41AC-9DAF-64F6ACC83477}" dt="2020-06-03T11:30:47.009" v="1055" actId="700"/>
          <ac:spMkLst>
            <pc:docMk/>
            <pc:sldMk cId="2629230035" sldId="1355"/>
            <ac:spMk id="7" creationId="{68F29C74-49E4-41D7-B716-990750551059}"/>
          </ac:spMkLst>
        </pc:spChg>
        <pc:picChg chg="add mod">
          <ac:chgData name="Eldert Grootenboer" userId="3fe8758b2c2b58d2" providerId="LiveId" clId="{45897FA1-1A19-41AC-9DAF-64F6ACC83477}" dt="2020-06-03T12:58:21.127" v="1375" actId="571"/>
          <ac:picMkLst>
            <pc:docMk/>
            <pc:sldMk cId="2629230035" sldId="1355"/>
            <ac:picMk id="28" creationId="{A4CF4BE1-DE2B-4EAE-8E84-DA0346F26FF2}"/>
          </ac:picMkLst>
        </pc:picChg>
        <pc:picChg chg="add del mod">
          <ac:chgData name="Eldert Grootenboer" userId="3fe8758b2c2b58d2" providerId="LiveId" clId="{45897FA1-1A19-41AC-9DAF-64F6ACC83477}" dt="2020-06-03T12:58:21.127" v="1375" actId="571"/>
          <ac:picMkLst>
            <pc:docMk/>
            <pc:sldMk cId="2629230035" sldId="1355"/>
            <ac:picMk id="30" creationId="{1E599761-8BCC-43D1-9D7C-081AA6C9CD84}"/>
          </ac:picMkLst>
        </pc:picChg>
        <pc:picChg chg="add mod">
          <ac:chgData name="Eldert Grootenboer" userId="3fe8758b2c2b58d2" providerId="LiveId" clId="{45897FA1-1A19-41AC-9DAF-64F6ACC83477}" dt="2020-06-03T12:58:27.013" v="1377" actId="571"/>
          <ac:picMkLst>
            <pc:docMk/>
            <pc:sldMk cId="2629230035" sldId="1355"/>
            <ac:picMk id="38" creationId="{4D0A6B43-D3BE-4443-902B-994A447D6BC1}"/>
          </ac:picMkLst>
        </pc:picChg>
        <pc:picChg chg="add mod">
          <ac:chgData name="Eldert Grootenboer" userId="3fe8758b2c2b58d2" providerId="LiveId" clId="{45897FA1-1A19-41AC-9DAF-64F6ACC83477}" dt="2020-06-03T12:58:27.013" v="1377" actId="571"/>
          <ac:picMkLst>
            <pc:docMk/>
            <pc:sldMk cId="2629230035" sldId="1355"/>
            <ac:picMk id="40" creationId="{7C564890-A30B-4770-9745-8666BECF5744}"/>
          </ac:picMkLst>
        </pc:picChg>
        <pc:picChg chg="add mod">
          <ac:chgData name="Eldert Grootenboer" userId="3fe8758b2c2b58d2" providerId="LiveId" clId="{45897FA1-1A19-41AC-9DAF-64F6ACC83477}" dt="2020-06-03T12:58:27.013" v="1377" actId="571"/>
          <ac:picMkLst>
            <pc:docMk/>
            <pc:sldMk cId="2629230035" sldId="1355"/>
            <ac:picMk id="42" creationId="{C4A25BE0-71CE-4676-8B34-D335D83E1120}"/>
          </ac:picMkLst>
        </pc:picChg>
        <pc:picChg chg="add mod">
          <ac:chgData name="Eldert Grootenboer" userId="3fe8758b2c2b58d2" providerId="LiveId" clId="{45897FA1-1A19-41AC-9DAF-64F6ACC83477}" dt="2020-06-03T12:58:29.260" v="1379" actId="571"/>
          <ac:picMkLst>
            <pc:docMk/>
            <pc:sldMk cId="2629230035" sldId="1355"/>
            <ac:picMk id="48" creationId="{EC09C0C0-029A-4167-8084-288091233EEA}"/>
          </ac:picMkLst>
        </pc:picChg>
        <pc:picChg chg="add mod">
          <ac:chgData name="Eldert Grootenboer" userId="3fe8758b2c2b58d2" providerId="LiveId" clId="{45897FA1-1A19-41AC-9DAF-64F6ACC83477}" dt="2020-06-03T12:58:29.260" v="1379" actId="571"/>
          <ac:picMkLst>
            <pc:docMk/>
            <pc:sldMk cId="2629230035" sldId="1355"/>
            <ac:picMk id="49" creationId="{04D5776A-8A13-4155-83D5-9134F0F26A10}"/>
          </ac:picMkLst>
        </pc:picChg>
        <pc:picChg chg="add mod">
          <ac:chgData name="Eldert Grootenboer" userId="3fe8758b2c2b58d2" providerId="LiveId" clId="{45897FA1-1A19-41AC-9DAF-64F6ACC83477}" dt="2020-06-03T12:58:29.260" v="1379" actId="571"/>
          <ac:picMkLst>
            <pc:docMk/>
            <pc:sldMk cId="2629230035" sldId="1355"/>
            <ac:picMk id="50" creationId="{DA6C9089-2E5A-4E2A-9ACE-461D97D6E0BC}"/>
          </ac:picMkLst>
        </pc:picChg>
        <pc:picChg chg="add mod">
          <ac:chgData name="Eldert Grootenboer" userId="3fe8758b2c2b58d2" providerId="LiveId" clId="{45897FA1-1A19-41AC-9DAF-64F6ACC83477}" dt="2020-06-03T12:58:33.903" v="1381" actId="571"/>
          <ac:picMkLst>
            <pc:docMk/>
            <pc:sldMk cId="2629230035" sldId="1355"/>
            <ac:picMk id="55" creationId="{65A88CE5-6A19-4895-8015-7E7280153ACD}"/>
          </ac:picMkLst>
        </pc:picChg>
        <pc:picChg chg="add mod">
          <ac:chgData name="Eldert Grootenboer" userId="3fe8758b2c2b58d2" providerId="LiveId" clId="{45897FA1-1A19-41AC-9DAF-64F6ACC83477}" dt="2020-06-03T12:58:33.903" v="1381" actId="571"/>
          <ac:picMkLst>
            <pc:docMk/>
            <pc:sldMk cId="2629230035" sldId="1355"/>
            <ac:picMk id="56" creationId="{8D1692A6-8595-41C9-9140-4B662F8397F8}"/>
          </ac:picMkLst>
        </pc:picChg>
        <pc:picChg chg="add mod">
          <ac:chgData name="Eldert Grootenboer" userId="3fe8758b2c2b58d2" providerId="LiveId" clId="{45897FA1-1A19-41AC-9DAF-64F6ACC83477}" dt="2020-06-03T12:58:33.903" v="1381" actId="571"/>
          <ac:picMkLst>
            <pc:docMk/>
            <pc:sldMk cId="2629230035" sldId="1355"/>
            <ac:picMk id="57" creationId="{54055C57-05BE-4AB7-8D37-07979AE31D9D}"/>
          </ac:picMkLst>
        </pc:picChg>
        <pc:picChg chg="add mod">
          <ac:chgData name="Eldert Grootenboer" userId="3fe8758b2c2b58d2" providerId="LiveId" clId="{45897FA1-1A19-41AC-9DAF-64F6ACC83477}" dt="2020-06-03T12:58:44.400" v="1385" actId="571"/>
          <ac:picMkLst>
            <pc:docMk/>
            <pc:sldMk cId="2629230035" sldId="1355"/>
            <ac:picMk id="62" creationId="{FD0190CB-FD8F-49D6-8735-C999F79545E0}"/>
          </ac:picMkLst>
        </pc:picChg>
        <pc:picChg chg="add mod">
          <ac:chgData name="Eldert Grootenboer" userId="3fe8758b2c2b58d2" providerId="LiveId" clId="{45897FA1-1A19-41AC-9DAF-64F6ACC83477}" dt="2020-06-03T12:58:44.400" v="1385" actId="571"/>
          <ac:picMkLst>
            <pc:docMk/>
            <pc:sldMk cId="2629230035" sldId="1355"/>
            <ac:picMk id="63" creationId="{683A6F99-9D21-4E2F-A4F3-41522FC76F38}"/>
          </ac:picMkLst>
        </pc:picChg>
        <pc:picChg chg="add mod">
          <ac:chgData name="Eldert Grootenboer" userId="3fe8758b2c2b58d2" providerId="LiveId" clId="{45897FA1-1A19-41AC-9DAF-64F6ACC83477}" dt="2020-06-03T12:58:44.400" v="1385" actId="571"/>
          <ac:picMkLst>
            <pc:docMk/>
            <pc:sldMk cId="2629230035" sldId="1355"/>
            <ac:picMk id="64" creationId="{F2E62EFA-6D8D-464B-B600-6769336E58C6}"/>
          </ac:picMkLst>
        </pc:picChg>
        <pc:picChg chg="add mod">
          <ac:chgData name="Eldert Grootenboer" userId="3fe8758b2c2b58d2" providerId="LiveId" clId="{45897FA1-1A19-41AC-9DAF-64F6ACC83477}" dt="2020-06-03T12:59:19.105" v="1402" actId="571"/>
          <ac:picMkLst>
            <pc:docMk/>
            <pc:sldMk cId="2629230035" sldId="1355"/>
            <ac:picMk id="69" creationId="{2DC104E7-9DB0-4F75-A91C-E0AE6B9FF6D9}"/>
          </ac:picMkLst>
        </pc:picChg>
        <pc:picChg chg="add mod">
          <ac:chgData name="Eldert Grootenboer" userId="3fe8758b2c2b58d2" providerId="LiveId" clId="{45897FA1-1A19-41AC-9DAF-64F6ACC83477}" dt="2020-06-03T12:59:19.105" v="1402" actId="571"/>
          <ac:picMkLst>
            <pc:docMk/>
            <pc:sldMk cId="2629230035" sldId="1355"/>
            <ac:picMk id="70" creationId="{2A5BA6BB-7E12-4FA9-ABFF-DCD197365EFF}"/>
          </ac:picMkLst>
        </pc:picChg>
        <pc:picChg chg="add mod">
          <ac:chgData name="Eldert Grootenboer" userId="3fe8758b2c2b58d2" providerId="LiveId" clId="{45897FA1-1A19-41AC-9DAF-64F6ACC83477}" dt="2020-06-03T12:59:19.105" v="1402" actId="571"/>
          <ac:picMkLst>
            <pc:docMk/>
            <pc:sldMk cId="2629230035" sldId="1355"/>
            <ac:picMk id="71" creationId="{3920F81F-DC2C-4CFB-B232-98AABC5EED44}"/>
          </ac:picMkLst>
        </pc:picChg>
        <pc:cxnChg chg="add del mod">
          <ac:chgData name="Eldert Grootenboer" userId="3fe8758b2c2b58d2" providerId="LiveId" clId="{45897FA1-1A19-41AC-9DAF-64F6ACC83477}" dt="2020-06-03T12:58:21.127" v="1375" actId="571"/>
          <ac:cxnSpMkLst>
            <pc:docMk/>
            <pc:sldMk cId="2629230035" sldId="1355"/>
            <ac:cxnSpMk id="32" creationId="{028C1936-44B2-4B16-B7D3-D3096580D1A1}"/>
          </ac:cxnSpMkLst>
        </pc:cxnChg>
        <pc:cxnChg chg="add mod">
          <ac:chgData name="Eldert Grootenboer" userId="3fe8758b2c2b58d2" providerId="LiveId" clId="{45897FA1-1A19-41AC-9DAF-64F6ACC83477}" dt="2020-06-03T12:58:21.127" v="1375" actId="571"/>
          <ac:cxnSpMkLst>
            <pc:docMk/>
            <pc:sldMk cId="2629230035" sldId="1355"/>
            <ac:cxnSpMk id="34" creationId="{4BC8C660-E1CD-4966-8DB8-9DCC297A33A8}"/>
          </ac:cxnSpMkLst>
        </pc:cxnChg>
        <pc:cxnChg chg="add mod">
          <ac:chgData name="Eldert Grootenboer" userId="3fe8758b2c2b58d2" providerId="LiveId" clId="{45897FA1-1A19-41AC-9DAF-64F6ACC83477}" dt="2020-06-03T12:58:21.127" v="1375" actId="571"/>
          <ac:cxnSpMkLst>
            <pc:docMk/>
            <pc:sldMk cId="2629230035" sldId="1355"/>
            <ac:cxnSpMk id="35" creationId="{F2A3AB7E-3AA8-4F50-BC75-BFE732D3A9BD}"/>
          </ac:cxnSpMkLst>
        </pc:cxnChg>
        <pc:cxnChg chg="add mod">
          <ac:chgData name="Eldert Grootenboer" userId="3fe8758b2c2b58d2" providerId="LiveId" clId="{45897FA1-1A19-41AC-9DAF-64F6ACC83477}" dt="2020-06-03T12:58:21.127" v="1375" actId="571"/>
          <ac:cxnSpMkLst>
            <pc:docMk/>
            <pc:sldMk cId="2629230035" sldId="1355"/>
            <ac:cxnSpMk id="36" creationId="{EF2149A5-53E4-4413-AD0A-3BFDF4F953EC}"/>
          </ac:cxnSpMkLst>
        </pc:cxnChg>
        <pc:cxnChg chg="add mod">
          <ac:chgData name="Eldert Grootenboer" userId="3fe8758b2c2b58d2" providerId="LiveId" clId="{45897FA1-1A19-41AC-9DAF-64F6ACC83477}" dt="2020-06-03T12:58:27.013" v="1377" actId="571"/>
          <ac:cxnSpMkLst>
            <pc:docMk/>
            <pc:sldMk cId="2629230035" sldId="1355"/>
            <ac:cxnSpMk id="44" creationId="{8C2572D0-F1ED-40D1-A9FF-FBF6E25532AA}"/>
          </ac:cxnSpMkLst>
        </pc:cxnChg>
        <pc:cxnChg chg="add mod">
          <ac:chgData name="Eldert Grootenboer" userId="3fe8758b2c2b58d2" providerId="LiveId" clId="{45897FA1-1A19-41AC-9DAF-64F6ACC83477}" dt="2020-06-03T12:58:27.013" v="1377" actId="571"/>
          <ac:cxnSpMkLst>
            <pc:docMk/>
            <pc:sldMk cId="2629230035" sldId="1355"/>
            <ac:cxnSpMk id="45" creationId="{51E364E6-A7E5-4301-88D9-4F378B90A382}"/>
          </ac:cxnSpMkLst>
        </pc:cxnChg>
        <pc:cxnChg chg="add mod">
          <ac:chgData name="Eldert Grootenboer" userId="3fe8758b2c2b58d2" providerId="LiveId" clId="{45897FA1-1A19-41AC-9DAF-64F6ACC83477}" dt="2020-06-03T12:58:27.013" v="1377" actId="571"/>
          <ac:cxnSpMkLst>
            <pc:docMk/>
            <pc:sldMk cId="2629230035" sldId="1355"/>
            <ac:cxnSpMk id="46" creationId="{BE2A4D30-6D8D-43D3-921E-A7DB06E7BFB7}"/>
          </ac:cxnSpMkLst>
        </pc:cxnChg>
        <pc:cxnChg chg="add mod">
          <ac:chgData name="Eldert Grootenboer" userId="3fe8758b2c2b58d2" providerId="LiveId" clId="{45897FA1-1A19-41AC-9DAF-64F6ACC83477}" dt="2020-06-03T12:58:27.013" v="1377" actId="571"/>
          <ac:cxnSpMkLst>
            <pc:docMk/>
            <pc:sldMk cId="2629230035" sldId="1355"/>
            <ac:cxnSpMk id="47" creationId="{4260B62B-C1C7-402F-B73D-3DB8015B0BF3}"/>
          </ac:cxnSpMkLst>
        </pc:cxnChg>
        <pc:cxnChg chg="add mod">
          <ac:chgData name="Eldert Grootenboer" userId="3fe8758b2c2b58d2" providerId="LiveId" clId="{45897FA1-1A19-41AC-9DAF-64F6ACC83477}" dt="2020-06-03T12:58:29.260" v="1379" actId="571"/>
          <ac:cxnSpMkLst>
            <pc:docMk/>
            <pc:sldMk cId="2629230035" sldId="1355"/>
            <ac:cxnSpMk id="51" creationId="{22202CB8-BE06-4E92-B569-3845675753CA}"/>
          </ac:cxnSpMkLst>
        </pc:cxnChg>
        <pc:cxnChg chg="add mod">
          <ac:chgData name="Eldert Grootenboer" userId="3fe8758b2c2b58d2" providerId="LiveId" clId="{45897FA1-1A19-41AC-9DAF-64F6ACC83477}" dt="2020-06-03T12:58:29.260" v="1379" actId="571"/>
          <ac:cxnSpMkLst>
            <pc:docMk/>
            <pc:sldMk cId="2629230035" sldId="1355"/>
            <ac:cxnSpMk id="52" creationId="{E604661D-6C7C-415F-8FCE-C12E1F2FBE92}"/>
          </ac:cxnSpMkLst>
        </pc:cxnChg>
        <pc:cxnChg chg="add mod">
          <ac:chgData name="Eldert Grootenboer" userId="3fe8758b2c2b58d2" providerId="LiveId" clId="{45897FA1-1A19-41AC-9DAF-64F6ACC83477}" dt="2020-06-03T12:58:29.260" v="1379" actId="571"/>
          <ac:cxnSpMkLst>
            <pc:docMk/>
            <pc:sldMk cId="2629230035" sldId="1355"/>
            <ac:cxnSpMk id="53" creationId="{597D9243-9E6C-44CB-B6C0-B84EC5FDEFF3}"/>
          </ac:cxnSpMkLst>
        </pc:cxnChg>
        <pc:cxnChg chg="add mod">
          <ac:chgData name="Eldert Grootenboer" userId="3fe8758b2c2b58d2" providerId="LiveId" clId="{45897FA1-1A19-41AC-9DAF-64F6ACC83477}" dt="2020-06-03T12:58:29.260" v="1379" actId="571"/>
          <ac:cxnSpMkLst>
            <pc:docMk/>
            <pc:sldMk cId="2629230035" sldId="1355"/>
            <ac:cxnSpMk id="54" creationId="{C741E309-03AC-466F-92F9-83B76EACF56C}"/>
          </ac:cxnSpMkLst>
        </pc:cxnChg>
        <pc:cxnChg chg="add mod">
          <ac:chgData name="Eldert Grootenboer" userId="3fe8758b2c2b58d2" providerId="LiveId" clId="{45897FA1-1A19-41AC-9DAF-64F6ACC83477}" dt="2020-06-03T12:58:33.903" v="1381" actId="571"/>
          <ac:cxnSpMkLst>
            <pc:docMk/>
            <pc:sldMk cId="2629230035" sldId="1355"/>
            <ac:cxnSpMk id="58" creationId="{3F6D39F7-D8A9-4FAB-9535-F2787F39DFEB}"/>
          </ac:cxnSpMkLst>
        </pc:cxnChg>
        <pc:cxnChg chg="add mod">
          <ac:chgData name="Eldert Grootenboer" userId="3fe8758b2c2b58d2" providerId="LiveId" clId="{45897FA1-1A19-41AC-9DAF-64F6ACC83477}" dt="2020-06-03T12:58:33.903" v="1381" actId="571"/>
          <ac:cxnSpMkLst>
            <pc:docMk/>
            <pc:sldMk cId="2629230035" sldId="1355"/>
            <ac:cxnSpMk id="59" creationId="{CC35578C-EAAA-470A-9058-61E6162CF5E7}"/>
          </ac:cxnSpMkLst>
        </pc:cxnChg>
        <pc:cxnChg chg="add mod">
          <ac:chgData name="Eldert Grootenboer" userId="3fe8758b2c2b58d2" providerId="LiveId" clId="{45897FA1-1A19-41AC-9DAF-64F6ACC83477}" dt="2020-06-03T12:58:33.903" v="1381" actId="571"/>
          <ac:cxnSpMkLst>
            <pc:docMk/>
            <pc:sldMk cId="2629230035" sldId="1355"/>
            <ac:cxnSpMk id="60" creationId="{09E3B771-E5BF-49B7-8172-505DBB21D738}"/>
          </ac:cxnSpMkLst>
        </pc:cxnChg>
        <pc:cxnChg chg="add mod">
          <ac:chgData name="Eldert Grootenboer" userId="3fe8758b2c2b58d2" providerId="LiveId" clId="{45897FA1-1A19-41AC-9DAF-64F6ACC83477}" dt="2020-06-03T12:58:33.903" v="1381" actId="571"/>
          <ac:cxnSpMkLst>
            <pc:docMk/>
            <pc:sldMk cId="2629230035" sldId="1355"/>
            <ac:cxnSpMk id="61" creationId="{CB58082D-20A2-4B89-A49F-BAA0659927EB}"/>
          </ac:cxnSpMkLst>
        </pc:cxnChg>
        <pc:cxnChg chg="add mod">
          <ac:chgData name="Eldert Grootenboer" userId="3fe8758b2c2b58d2" providerId="LiveId" clId="{45897FA1-1A19-41AC-9DAF-64F6ACC83477}" dt="2020-06-03T12:58:44.400" v="1385" actId="571"/>
          <ac:cxnSpMkLst>
            <pc:docMk/>
            <pc:sldMk cId="2629230035" sldId="1355"/>
            <ac:cxnSpMk id="65" creationId="{460E45DD-4F2F-4A3D-B1A7-7F43F0069823}"/>
          </ac:cxnSpMkLst>
        </pc:cxnChg>
        <pc:cxnChg chg="add mod">
          <ac:chgData name="Eldert Grootenboer" userId="3fe8758b2c2b58d2" providerId="LiveId" clId="{45897FA1-1A19-41AC-9DAF-64F6ACC83477}" dt="2020-06-03T12:58:44.400" v="1385" actId="571"/>
          <ac:cxnSpMkLst>
            <pc:docMk/>
            <pc:sldMk cId="2629230035" sldId="1355"/>
            <ac:cxnSpMk id="66" creationId="{938F3F25-AA66-4595-A642-7FEC55FC1523}"/>
          </ac:cxnSpMkLst>
        </pc:cxnChg>
        <pc:cxnChg chg="add mod">
          <ac:chgData name="Eldert Grootenboer" userId="3fe8758b2c2b58d2" providerId="LiveId" clId="{45897FA1-1A19-41AC-9DAF-64F6ACC83477}" dt="2020-06-03T12:58:44.400" v="1385" actId="571"/>
          <ac:cxnSpMkLst>
            <pc:docMk/>
            <pc:sldMk cId="2629230035" sldId="1355"/>
            <ac:cxnSpMk id="67" creationId="{ECB97854-AE6D-449A-A8A3-2D1BB4C68679}"/>
          </ac:cxnSpMkLst>
        </pc:cxnChg>
        <pc:cxnChg chg="add mod">
          <ac:chgData name="Eldert Grootenboer" userId="3fe8758b2c2b58d2" providerId="LiveId" clId="{45897FA1-1A19-41AC-9DAF-64F6ACC83477}" dt="2020-06-03T12:58:44.400" v="1385" actId="571"/>
          <ac:cxnSpMkLst>
            <pc:docMk/>
            <pc:sldMk cId="2629230035" sldId="1355"/>
            <ac:cxnSpMk id="68" creationId="{AB81FED9-A778-4E1E-993A-779FA357AE28}"/>
          </ac:cxnSpMkLst>
        </pc:cxnChg>
        <pc:cxnChg chg="add mod">
          <ac:chgData name="Eldert Grootenboer" userId="3fe8758b2c2b58d2" providerId="LiveId" clId="{45897FA1-1A19-41AC-9DAF-64F6ACC83477}" dt="2020-06-03T12:59:19.105" v="1402" actId="571"/>
          <ac:cxnSpMkLst>
            <pc:docMk/>
            <pc:sldMk cId="2629230035" sldId="1355"/>
            <ac:cxnSpMk id="72" creationId="{D98ECB8A-D2EF-4CA8-8649-F3F12D65D605}"/>
          </ac:cxnSpMkLst>
        </pc:cxnChg>
        <pc:cxnChg chg="add mod">
          <ac:chgData name="Eldert Grootenboer" userId="3fe8758b2c2b58d2" providerId="LiveId" clId="{45897FA1-1A19-41AC-9DAF-64F6ACC83477}" dt="2020-06-03T12:59:19.105" v="1402" actId="571"/>
          <ac:cxnSpMkLst>
            <pc:docMk/>
            <pc:sldMk cId="2629230035" sldId="1355"/>
            <ac:cxnSpMk id="73" creationId="{99BF6701-9A20-4627-8A8F-0725FF9E2E52}"/>
          </ac:cxnSpMkLst>
        </pc:cxnChg>
        <pc:cxnChg chg="add mod">
          <ac:chgData name="Eldert Grootenboer" userId="3fe8758b2c2b58d2" providerId="LiveId" clId="{45897FA1-1A19-41AC-9DAF-64F6ACC83477}" dt="2020-06-03T12:59:19.105" v="1402" actId="571"/>
          <ac:cxnSpMkLst>
            <pc:docMk/>
            <pc:sldMk cId="2629230035" sldId="1355"/>
            <ac:cxnSpMk id="74" creationId="{1D213CC3-2A59-4DED-B234-4D534A1EC523}"/>
          </ac:cxnSpMkLst>
        </pc:cxnChg>
        <pc:cxnChg chg="add mod">
          <ac:chgData name="Eldert Grootenboer" userId="3fe8758b2c2b58d2" providerId="LiveId" clId="{45897FA1-1A19-41AC-9DAF-64F6ACC83477}" dt="2020-06-03T12:59:19.105" v="1402" actId="571"/>
          <ac:cxnSpMkLst>
            <pc:docMk/>
            <pc:sldMk cId="2629230035" sldId="1355"/>
            <ac:cxnSpMk id="75" creationId="{1B42CF56-57E6-4C9A-88EC-36F6B1F36100}"/>
          </ac:cxnSpMkLst>
        </pc:cxnChg>
      </pc:sldChg>
      <pc:sldChg chg="addSp delSp modSp add del mod ord modTransition setBg modClrScheme delAnim modAnim modShow chgLayout">
        <pc:chgData name="Eldert Grootenboer" userId="3fe8758b2c2b58d2" providerId="LiveId" clId="{45897FA1-1A19-41AC-9DAF-64F6ACC83477}" dt="2020-06-03T19:45:35.169" v="1442" actId="20577"/>
        <pc:sldMkLst>
          <pc:docMk/>
          <pc:sldMk cId="1948908908" sldId="1544"/>
        </pc:sldMkLst>
        <pc:spChg chg="add del mod">
          <ac:chgData name="Eldert Grootenboer" userId="3fe8758b2c2b58d2" providerId="LiveId" clId="{45897FA1-1A19-41AC-9DAF-64F6ACC83477}" dt="2020-06-03T09:44:23.103" v="505"/>
          <ac:spMkLst>
            <pc:docMk/>
            <pc:sldMk cId="1948908908" sldId="1544"/>
            <ac:spMk id="2" creationId="{510A5434-7C04-4E4C-A1D8-77AFC6B3B2D6}"/>
          </ac:spMkLst>
        </pc:spChg>
        <pc:spChg chg="add del mod">
          <ac:chgData name="Eldert Grootenboer" userId="3fe8758b2c2b58d2" providerId="LiveId" clId="{45897FA1-1A19-41AC-9DAF-64F6ACC83477}" dt="2020-06-03T10:17:01.937" v="775"/>
          <ac:spMkLst>
            <pc:docMk/>
            <pc:sldMk cId="1948908908" sldId="1544"/>
            <ac:spMk id="2" creationId="{B23CF9B0-428F-49E3-B298-B2577E58B42C}"/>
          </ac:spMkLst>
        </pc:spChg>
        <pc:spChg chg="mod ord">
          <ac:chgData name="Eldert Grootenboer" userId="3fe8758b2c2b58d2" providerId="LiveId" clId="{45897FA1-1A19-41AC-9DAF-64F6ACC83477}" dt="2020-06-03T19:45:35.169" v="1442" actId="20577"/>
          <ac:spMkLst>
            <pc:docMk/>
            <pc:sldMk cId="1948908908" sldId="1544"/>
            <ac:spMk id="3" creationId="{D250E0BD-3DAA-4106-9422-58349ED8A2E0}"/>
          </ac:spMkLst>
        </pc:spChg>
        <pc:spChg chg="add del mod">
          <ac:chgData name="Eldert Grootenboer" userId="3fe8758b2c2b58d2" providerId="LiveId" clId="{45897FA1-1A19-41AC-9DAF-64F6ACC83477}" dt="2020-06-03T10:17:01.937" v="775"/>
          <ac:spMkLst>
            <pc:docMk/>
            <pc:sldMk cId="1948908908" sldId="1544"/>
            <ac:spMk id="4" creationId="{19B79E9C-7E32-47F2-8F3E-8834A2DFD955}"/>
          </ac:spMkLst>
        </pc:spChg>
        <pc:spChg chg="add del mod">
          <ac:chgData name="Eldert Grootenboer" userId="3fe8758b2c2b58d2" providerId="LiveId" clId="{45897FA1-1A19-41AC-9DAF-64F6ACC83477}" dt="2020-06-03T09:44:23.103" v="505"/>
          <ac:spMkLst>
            <pc:docMk/>
            <pc:sldMk cId="1948908908" sldId="1544"/>
            <ac:spMk id="4" creationId="{77482BA0-D258-4A95-8FA1-A12CE4FE0F06}"/>
          </ac:spMkLst>
        </pc:spChg>
        <pc:spChg chg="del mod ord">
          <ac:chgData name="Eldert Grootenboer" userId="3fe8758b2c2b58d2" providerId="LiveId" clId="{45897FA1-1A19-41AC-9DAF-64F6ACC83477}" dt="2020-06-03T10:17:30.724" v="781" actId="478"/>
          <ac:spMkLst>
            <pc:docMk/>
            <pc:sldMk cId="1948908908" sldId="1544"/>
            <ac:spMk id="10" creationId="{1067145B-AF98-48C0-9A1B-EF16689E0A0F}"/>
          </ac:spMkLst>
        </pc:spChg>
        <pc:spChg chg="add mod">
          <ac:chgData name="Eldert Grootenboer" userId="3fe8758b2c2b58d2" providerId="LiveId" clId="{45897FA1-1A19-41AC-9DAF-64F6ACC83477}" dt="2020-06-03T11:40:55.902" v="1098" actId="164"/>
          <ac:spMkLst>
            <pc:docMk/>
            <pc:sldMk cId="1948908908" sldId="1544"/>
            <ac:spMk id="13" creationId="{632C52A5-BFB8-4351-931C-AF8A9653E64C}"/>
          </ac:spMkLst>
        </pc:spChg>
        <pc:spChg chg="mod">
          <ac:chgData name="Eldert Grootenboer" userId="3fe8758b2c2b58d2" providerId="LiveId" clId="{45897FA1-1A19-41AC-9DAF-64F6ACC83477}" dt="2020-06-03T11:41:02.500" v="1099" actId="164"/>
          <ac:spMkLst>
            <pc:docMk/>
            <pc:sldMk cId="1948908908" sldId="1544"/>
            <ac:spMk id="15" creationId="{DBA28921-D442-4922-A311-B829D0F87DAD}"/>
          </ac:spMkLst>
        </pc:spChg>
        <pc:spChg chg="mod">
          <ac:chgData name="Eldert Grootenboer" userId="3fe8758b2c2b58d2" providerId="LiveId" clId="{45897FA1-1A19-41AC-9DAF-64F6ACC83477}" dt="2020-06-03T11:41:57.653" v="1100" actId="164"/>
          <ac:spMkLst>
            <pc:docMk/>
            <pc:sldMk cId="1948908908" sldId="1544"/>
            <ac:spMk id="16" creationId="{BBF4A45A-B3A0-41FA-9180-1AC84E6E4993}"/>
          </ac:spMkLst>
        </pc:spChg>
        <pc:spChg chg="add mod">
          <ac:chgData name="Eldert Grootenboer" userId="3fe8758b2c2b58d2" providerId="LiveId" clId="{45897FA1-1A19-41AC-9DAF-64F6ACC83477}" dt="2020-06-03T11:40:44.646" v="1097" actId="571"/>
          <ac:spMkLst>
            <pc:docMk/>
            <pc:sldMk cId="1948908908" sldId="1544"/>
            <ac:spMk id="17" creationId="{B5885022-F459-4F8B-98AE-D57C3EEDD3CE}"/>
          </ac:spMkLst>
        </pc:spChg>
        <pc:grpChg chg="add mod">
          <ac:chgData name="Eldert Grootenboer" userId="3fe8758b2c2b58d2" providerId="LiveId" clId="{45897FA1-1A19-41AC-9DAF-64F6ACC83477}" dt="2020-06-03T11:40:55.902" v="1098" actId="164"/>
          <ac:grpSpMkLst>
            <pc:docMk/>
            <pc:sldMk cId="1948908908" sldId="1544"/>
            <ac:grpSpMk id="5" creationId="{0B068BDB-F524-40DD-A2C2-6E77DCEAC453}"/>
          </ac:grpSpMkLst>
        </pc:grpChg>
        <pc:grpChg chg="add mod">
          <ac:chgData name="Eldert Grootenboer" userId="3fe8758b2c2b58d2" providerId="LiveId" clId="{45897FA1-1A19-41AC-9DAF-64F6ACC83477}" dt="2020-06-03T11:41:02.500" v="1099" actId="164"/>
          <ac:grpSpMkLst>
            <pc:docMk/>
            <pc:sldMk cId="1948908908" sldId="1544"/>
            <ac:grpSpMk id="6" creationId="{D6213594-514D-47B7-99EE-FDFF15BB065C}"/>
          </ac:grpSpMkLst>
        </pc:grpChg>
        <pc:grpChg chg="add mod">
          <ac:chgData name="Eldert Grootenboer" userId="3fe8758b2c2b58d2" providerId="LiveId" clId="{45897FA1-1A19-41AC-9DAF-64F6ACC83477}" dt="2020-06-03T11:41:57.653" v="1100" actId="164"/>
          <ac:grpSpMkLst>
            <pc:docMk/>
            <pc:sldMk cId="1948908908" sldId="1544"/>
            <ac:grpSpMk id="7" creationId="{3AE36879-58B3-472C-B9B4-E05AA559FA4C}"/>
          </ac:grpSpMkLst>
        </pc:grpChg>
        <pc:grpChg chg="mod">
          <ac:chgData name="Eldert Grootenboer" userId="3fe8758b2c2b58d2" providerId="LiveId" clId="{45897FA1-1A19-41AC-9DAF-64F6ACC83477}" dt="2020-06-03T11:41:57.653" v="1100" actId="164"/>
          <ac:grpSpMkLst>
            <pc:docMk/>
            <pc:sldMk cId="1948908908" sldId="1544"/>
            <ac:grpSpMk id="20" creationId="{B6B3D71A-B455-4B21-A670-69DEB845725F}"/>
          </ac:grpSpMkLst>
        </pc:grpChg>
        <pc:picChg chg="mod">
          <ac:chgData name="Eldert Grootenboer" userId="3fe8758b2c2b58d2" providerId="LiveId" clId="{45897FA1-1A19-41AC-9DAF-64F6ACC83477}" dt="2020-06-03T11:41:02.500" v="1099" actId="164"/>
          <ac:picMkLst>
            <pc:docMk/>
            <pc:sldMk cId="1948908908" sldId="1544"/>
            <ac:picMk id="11" creationId="{285978CC-2DD8-43AC-899E-2B62E35F9BB6}"/>
          </ac:picMkLst>
        </pc:picChg>
        <pc:picChg chg="add mod">
          <ac:chgData name="Eldert Grootenboer" userId="3fe8758b2c2b58d2" providerId="LiveId" clId="{45897FA1-1A19-41AC-9DAF-64F6ACC83477}" dt="2020-06-03T11:40:44.646" v="1097" actId="571"/>
          <ac:picMkLst>
            <pc:docMk/>
            <pc:sldMk cId="1948908908" sldId="1544"/>
            <ac:picMk id="14" creationId="{47896451-2FA5-4505-899E-9BC8E45A43ED}"/>
          </ac:picMkLst>
        </pc:picChg>
        <pc:picChg chg="mod">
          <ac:chgData name="Eldert Grootenboer" userId="3fe8758b2c2b58d2" providerId="LiveId" clId="{45897FA1-1A19-41AC-9DAF-64F6ACC83477}" dt="2020-06-03T11:40:55.902" v="1098" actId="164"/>
          <ac:picMkLst>
            <pc:docMk/>
            <pc:sldMk cId="1948908908" sldId="1544"/>
            <ac:picMk id="2058" creationId="{1CC27EF4-BEF9-42D2-821E-A1F6C6C7C10E}"/>
          </ac:picMkLst>
        </pc:picChg>
      </pc:sldChg>
      <pc:sldChg chg="addSp delSp modSp mod modTransition modClrScheme chgLayout">
        <pc:chgData name="Eldert Grootenboer" userId="3fe8758b2c2b58d2" providerId="LiveId" clId="{45897FA1-1A19-41AC-9DAF-64F6ACC83477}" dt="2020-06-03T12:24:52.757" v="1134"/>
        <pc:sldMkLst>
          <pc:docMk/>
          <pc:sldMk cId="2360567870" sldId="1545"/>
        </pc:sldMkLst>
        <pc:spChg chg="add del mod">
          <ac:chgData name="Eldert Grootenboer" userId="3fe8758b2c2b58d2" providerId="LiveId" clId="{45897FA1-1A19-41AC-9DAF-64F6ACC83477}" dt="2020-06-03T10:16:25.718" v="760"/>
          <ac:spMkLst>
            <pc:docMk/>
            <pc:sldMk cId="2360567870" sldId="1545"/>
            <ac:spMk id="2" creationId="{3BA5F17D-7CB2-43E9-A7A4-F904554E9DBD}"/>
          </ac:spMkLst>
        </pc:spChg>
        <pc:spChg chg="add del mod">
          <ac:chgData name="Eldert Grootenboer" userId="3fe8758b2c2b58d2" providerId="LiveId" clId="{45897FA1-1A19-41AC-9DAF-64F6ACC83477}" dt="2020-06-03T09:44:23.103" v="505"/>
          <ac:spMkLst>
            <pc:docMk/>
            <pc:sldMk cId="2360567870" sldId="1545"/>
            <ac:spMk id="2" creationId="{641DCBD4-3CD3-4171-A6F2-144F70598D79}"/>
          </ac:spMkLst>
        </pc:spChg>
        <pc:spChg chg="mod ord">
          <ac:chgData name="Eldert Grootenboer" userId="3fe8758b2c2b58d2" providerId="LiveId" clId="{45897FA1-1A19-41AC-9DAF-64F6ACC83477}" dt="2020-06-03T10:16:29.891" v="763" actId="700"/>
          <ac:spMkLst>
            <pc:docMk/>
            <pc:sldMk cId="2360567870" sldId="1545"/>
            <ac:spMk id="3" creationId="{EDF0B663-4CCA-4ADB-89E8-E9CC0D6A5206}"/>
          </ac:spMkLst>
        </pc:spChg>
      </pc:sldChg>
      <pc:sldChg chg="addSp delSp modSp mod modTransition modClrScheme chgLayout">
        <pc:chgData name="Eldert Grootenboer" userId="3fe8758b2c2b58d2" providerId="LiveId" clId="{45897FA1-1A19-41AC-9DAF-64F6ACC83477}" dt="2020-06-03T12:24:52.757" v="1134"/>
        <pc:sldMkLst>
          <pc:docMk/>
          <pc:sldMk cId="1528354231" sldId="1546"/>
        </pc:sldMkLst>
        <pc:spChg chg="mod ord">
          <ac:chgData name="Eldert Grootenboer" userId="3fe8758b2c2b58d2" providerId="LiveId" clId="{45897FA1-1A19-41AC-9DAF-64F6ACC83477}" dt="2020-06-03T11:01:03.769" v="924" actId="700"/>
          <ac:spMkLst>
            <pc:docMk/>
            <pc:sldMk cId="1528354231" sldId="1546"/>
            <ac:spMk id="2" creationId="{39AF23F7-6C5C-447D-A883-5D060C643E1A}"/>
          </ac:spMkLst>
        </pc:spChg>
        <pc:spChg chg="add del mod">
          <ac:chgData name="Eldert Grootenboer" userId="3fe8758b2c2b58d2" providerId="LiveId" clId="{45897FA1-1A19-41AC-9DAF-64F6ACC83477}" dt="2020-06-03T09:44:23.103" v="505"/>
          <ac:spMkLst>
            <pc:docMk/>
            <pc:sldMk cId="1528354231" sldId="1546"/>
            <ac:spMk id="3" creationId="{88EA9C68-F353-4AFB-815F-5D53C05217E5}"/>
          </ac:spMkLst>
        </pc:spChg>
      </pc:sldChg>
      <pc:sldChg chg="addSp delSp modSp mod modTransition modClrScheme chgLayout">
        <pc:chgData name="Eldert Grootenboer" userId="3fe8758b2c2b58d2" providerId="LiveId" clId="{45897FA1-1A19-41AC-9DAF-64F6ACC83477}" dt="2020-06-03T12:24:52.757" v="1134"/>
        <pc:sldMkLst>
          <pc:docMk/>
          <pc:sldMk cId="1000985770" sldId="1547"/>
        </pc:sldMkLst>
        <pc:spChg chg="mod ord">
          <ac:chgData name="Eldert Grootenboer" userId="3fe8758b2c2b58d2" providerId="LiveId" clId="{45897FA1-1A19-41AC-9DAF-64F6ACC83477}" dt="2020-06-03T11:01:22.899" v="925" actId="700"/>
          <ac:spMkLst>
            <pc:docMk/>
            <pc:sldMk cId="1000985770" sldId="1547"/>
            <ac:spMk id="2" creationId="{0AAC3CCD-B202-468A-BA18-581C33E7CD34}"/>
          </ac:spMkLst>
        </pc:spChg>
        <pc:spChg chg="add del mod">
          <ac:chgData name="Eldert Grootenboer" userId="3fe8758b2c2b58d2" providerId="LiveId" clId="{45897FA1-1A19-41AC-9DAF-64F6ACC83477}" dt="2020-06-03T09:44:23.103" v="505"/>
          <ac:spMkLst>
            <pc:docMk/>
            <pc:sldMk cId="1000985770" sldId="1547"/>
            <ac:spMk id="3" creationId="{4643B180-FCAE-4026-B268-96845ACB7EBB}"/>
          </ac:spMkLst>
        </pc:spChg>
      </pc:sldChg>
      <pc:sldChg chg="addSp delSp modSp mod modTransition modClrScheme chgLayout">
        <pc:chgData name="Eldert Grootenboer" userId="3fe8758b2c2b58d2" providerId="LiveId" clId="{45897FA1-1A19-41AC-9DAF-64F6ACC83477}" dt="2020-06-03T12:24:52.757" v="1134"/>
        <pc:sldMkLst>
          <pc:docMk/>
          <pc:sldMk cId="2783293209" sldId="1548"/>
        </pc:sldMkLst>
        <pc:spChg chg="mod ord">
          <ac:chgData name="Eldert Grootenboer" userId="3fe8758b2c2b58d2" providerId="LiveId" clId="{45897FA1-1A19-41AC-9DAF-64F6ACC83477}" dt="2020-06-03T11:21:27.661" v="1011" actId="700"/>
          <ac:spMkLst>
            <pc:docMk/>
            <pc:sldMk cId="2783293209" sldId="1548"/>
            <ac:spMk id="2" creationId="{18028506-8431-4A16-B367-DF989DAD4207}"/>
          </ac:spMkLst>
        </pc:spChg>
        <pc:spChg chg="add del mod">
          <ac:chgData name="Eldert Grootenboer" userId="3fe8758b2c2b58d2" providerId="LiveId" clId="{45897FA1-1A19-41AC-9DAF-64F6ACC83477}" dt="2020-06-03T09:44:23.103" v="505"/>
          <ac:spMkLst>
            <pc:docMk/>
            <pc:sldMk cId="2783293209" sldId="1548"/>
            <ac:spMk id="3" creationId="{1979FEB8-D0F9-41CD-8595-680DCB468AFA}"/>
          </ac:spMkLst>
        </pc:spChg>
      </pc:sldChg>
      <pc:sldChg chg="addSp delSp modSp mod modTransition modClrScheme chgLayout">
        <pc:chgData name="Eldert Grootenboer" userId="3fe8758b2c2b58d2" providerId="LiveId" clId="{45897FA1-1A19-41AC-9DAF-64F6ACC83477}" dt="2020-06-03T12:24:52.757" v="1134"/>
        <pc:sldMkLst>
          <pc:docMk/>
          <pc:sldMk cId="3073800531" sldId="1549"/>
        </pc:sldMkLst>
        <pc:spChg chg="mod ord">
          <ac:chgData name="Eldert Grootenboer" userId="3fe8758b2c2b58d2" providerId="LiveId" clId="{45897FA1-1A19-41AC-9DAF-64F6ACC83477}" dt="2020-06-03T11:31:04.311" v="1057" actId="700"/>
          <ac:spMkLst>
            <pc:docMk/>
            <pc:sldMk cId="3073800531" sldId="1549"/>
            <ac:spMk id="2" creationId="{18D88CAF-5C32-4624-B498-7F707B0D6FF3}"/>
          </ac:spMkLst>
        </pc:spChg>
        <pc:spChg chg="add del mod">
          <ac:chgData name="Eldert Grootenboer" userId="3fe8758b2c2b58d2" providerId="LiveId" clId="{45897FA1-1A19-41AC-9DAF-64F6ACC83477}" dt="2020-06-03T09:44:23.103" v="505"/>
          <ac:spMkLst>
            <pc:docMk/>
            <pc:sldMk cId="3073800531" sldId="1549"/>
            <ac:spMk id="3" creationId="{0AA2B0EF-86E0-4A07-9925-46BD318EA516}"/>
          </ac:spMkLst>
        </pc:spChg>
      </pc:sldChg>
      <pc:sldChg chg="addSp delSp modSp mod modTransition modClrScheme chgLayout">
        <pc:chgData name="Eldert Grootenboer" userId="3fe8758b2c2b58d2" providerId="LiveId" clId="{45897FA1-1A19-41AC-9DAF-64F6ACC83477}" dt="2020-06-03T12:24:52.757" v="1134"/>
        <pc:sldMkLst>
          <pc:docMk/>
          <pc:sldMk cId="564304858" sldId="1552"/>
        </pc:sldMkLst>
        <pc:spChg chg="mod ord">
          <ac:chgData name="Eldert Grootenboer" userId="3fe8758b2c2b58d2" providerId="LiveId" clId="{45897FA1-1A19-41AC-9DAF-64F6ACC83477}" dt="2020-06-03T10:16:28.966" v="762" actId="700"/>
          <ac:spMkLst>
            <pc:docMk/>
            <pc:sldMk cId="564304858" sldId="1552"/>
            <ac:spMk id="2" creationId="{A2C82264-4B7C-4679-940E-1057C36CACFF}"/>
          </ac:spMkLst>
        </pc:spChg>
        <pc:spChg chg="add del mod">
          <ac:chgData name="Eldert Grootenboer" userId="3fe8758b2c2b58d2" providerId="LiveId" clId="{45897FA1-1A19-41AC-9DAF-64F6ACC83477}" dt="2020-06-03T09:44:23.103" v="505"/>
          <ac:spMkLst>
            <pc:docMk/>
            <pc:sldMk cId="564304858" sldId="1552"/>
            <ac:spMk id="3" creationId="{5675873A-16BB-4420-9FDC-B07F9B01E70A}"/>
          </ac:spMkLst>
        </pc:spChg>
        <pc:spChg chg="add del mod">
          <ac:chgData name="Eldert Grootenboer" userId="3fe8758b2c2b58d2" providerId="LiveId" clId="{45897FA1-1A19-41AC-9DAF-64F6ACC83477}" dt="2020-06-03T10:16:27.331" v="761"/>
          <ac:spMkLst>
            <pc:docMk/>
            <pc:sldMk cId="564304858" sldId="1552"/>
            <ac:spMk id="3" creationId="{DEE29495-6646-4558-85CB-EFC7766FA8B0}"/>
          </ac:spMkLst>
        </pc:spChg>
      </pc:sldChg>
      <pc:sldChg chg="modSp del">
        <pc:chgData name="Eldert Grootenboer" userId="3fe8758b2c2b58d2" providerId="LiveId" clId="{45897FA1-1A19-41AC-9DAF-64F6ACC83477}" dt="2020-06-03T09:13:02.711" v="155" actId="47"/>
        <pc:sldMkLst>
          <pc:docMk/>
          <pc:sldMk cId="3010372474" sldId="1553"/>
        </pc:sldMkLst>
        <pc:spChg chg="mod">
          <ac:chgData name="Eldert Grootenboer" userId="3fe8758b2c2b58d2" providerId="LiveId" clId="{45897FA1-1A19-41AC-9DAF-64F6ACC83477}" dt="2020-06-03T09:11:30.506" v="152" actId="207"/>
          <ac:spMkLst>
            <pc:docMk/>
            <pc:sldMk cId="3010372474" sldId="1553"/>
            <ac:spMk id="27" creationId="{00000000-0000-0000-0000-000000000000}"/>
          </ac:spMkLst>
        </pc:spChg>
      </pc:sldChg>
      <pc:sldChg chg="modSp del">
        <pc:chgData name="Eldert Grootenboer" userId="3fe8758b2c2b58d2" providerId="LiveId" clId="{45897FA1-1A19-41AC-9DAF-64F6ACC83477}" dt="2020-06-03T09:13:02.711" v="155" actId="47"/>
        <pc:sldMkLst>
          <pc:docMk/>
          <pc:sldMk cId="3581665344" sldId="1554"/>
        </pc:sldMkLst>
        <pc:spChg chg="mod">
          <ac:chgData name="Eldert Grootenboer" userId="3fe8758b2c2b58d2" providerId="LiveId" clId="{45897FA1-1A19-41AC-9DAF-64F6ACC83477}" dt="2020-06-03T09:11:37.016" v="153" actId="207"/>
          <ac:spMkLst>
            <pc:docMk/>
            <pc:sldMk cId="3581665344" sldId="1554"/>
            <ac:spMk id="28" creationId="{00000000-0000-0000-0000-000000000000}"/>
          </ac:spMkLst>
        </pc:spChg>
      </pc:sldChg>
      <pc:sldChg chg="del">
        <pc:chgData name="Eldert Grootenboer" userId="3fe8758b2c2b58d2" providerId="LiveId" clId="{45897FA1-1A19-41AC-9DAF-64F6ACC83477}" dt="2020-06-03T09:13:02.711" v="155" actId="47"/>
        <pc:sldMkLst>
          <pc:docMk/>
          <pc:sldMk cId="1446638509" sldId="1555"/>
        </pc:sldMkLst>
      </pc:sldChg>
      <pc:sldChg chg="del">
        <pc:chgData name="Eldert Grootenboer" userId="3fe8758b2c2b58d2" providerId="LiveId" clId="{45897FA1-1A19-41AC-9DAF-64F6ACC83477}" dt="2020-06-03T09:13:02.711" v="155" actId="47"/>
        <pc:sldMkLst>
          <pc:docMk/>
          <pc:sldMk cId="2965435736" sldId="1556"/>
        </pc:sldMkLst>
      </pc:sldChg>
      <pc:sldChg chg="addSp delSp modSp mod modTransition setBg chgLayout">
        <pc:chgData name="Eldert Grootenboer" userId="3fe8758b2c2b58d2" providerId="LiveId" clId="{45897FA1-1A19-41AC-9DAF-64F6ACC83477}" dt="2020-06-03T12:24:52.757" v="1134"/>
        <pc:sldMkLst>
          <pc:docMk/>
          <pc:sldMk cId="1646089055" sldId="1569"/>
        </pc:sldMkLst>
        <pc:spChg chg="add del mod ord">
          <ac:chgData name="Eldert Grootenboer" userId="3fe8758b2c2b58d2" providerId="LiveId" clId="{45897FA1-1A19-41AC-9DAF-64F6ACC83477}" dt="2020-06-03T10:22:16.513" v="812" actId="700"/>
          <ac:spMkLst>
            <pc:docMk/>
            <pc:sldMk cId="1646089055" sldId="1569"/>
            <ac:spMk id="2" creationId="{6F51F0AC-3D06-4873-81FB-6DDD4D5AA39B}"/>
          </ac:spMkLst>
        </pc:spChg>
        <pc:spChg chg="add del mod">
          <ac:chgData name="Eldert Grootenboer" userId="3fe8758b2c2b58d2" providerId="LiveId" clId="{45897FA1-1A19-41AC-9DAF-64F6ACC83477}" dt="2020-06-03T10:22:16.513" v="812" actId="700"/>
          <ac:spMkLst>
            <pc:docMk/>
            <pc:sldMk cId="1646089055" sldId="1569"/>
            <ac:spMk id="4" creationId="{E2F34BEE-4457-473F-B398-5B1AE5771E8D}"/>
          </ac:spMkLst>
        </pc:spChg>
        <pc:spChg chg="del">
          <ac:chgData name="Eldert Grootenboer" userId="3fe8758b2c2b58d2" providerId="LiveId" clId="{45897FA1-1A19-41AC-9DAF-64F6ACC83477}" dt="2020-06-03T10:22:30.154" v="817" actId="478"/>
          <ac:spMkLst>
            <pc:docMk/>
            <pc:sldMk cId="1646089055" sldId="1569"/>
            <ac:spMk id="5" creationId="{00000000-0000-0000-0000-000000000000}"/>
          </ac:spMkLst>
        </pc:spChg>
        <pc:spChg chg="mod ord">
          <ac:chgData name="Eldert Grootenboer" userId="3fe8758b2c2b58d2" providerId="LiveId" clId="{45897FA1-1A19-41AC-9DAF-64F6ACC83477}" dt="2020-06-03T10:24:46.264" v="823" actId="26606"/>
          <ac:spMkLst>
            <pc:docMk/>
            <pc:sldMk cId="1646089055" sldId="1569"/>
            <ac:spMk id="6" creationId="{00000000-0000-0000-0000-000000000000}"/>
          </ac:spMkLst>
        </pc:spChg>
        <pc:spChg chg="del mod">
          <ac:chgData name="Eldert Grootenboer" userId="3fe8758b2c2b58d2" providerId="LiveId" clId="{45897FA1-1A19-41AC-9DAF-64F6ACC83477}" dt="2020-06-03T10:22:33.782" v="819" actId="478"/>
          <ac:spMkLst>
            <pc:docMk/>
            <pc:sldMk cId="1646089055" sldId="1569"/>
            <ac:spMk id="7" creationId="{00B502EB-C60D-4CFB-943C-0A15E79D8139}"/>
          </ac:spMkLst>
        </pc:spChg>
        <pc:spChg chg="add mod ord">
          <ac:chgData name="Eldert Grootenboer" userId="3fe8758b2c2b58d2" providerId="LiveId" clId="{45897FA1-1A19-41AC-9DAF-64F6ACC83477}" dt="2020-06-03T10:24:46.264" v="823" actId="26606"/>
          <ac:spMkLst>
            <pc:docMk/>
            <pc:sldMk cId="1646089055" sldId="1569"/>
            <ac:spMk id="8" creationId="{7C2E51B4-AF60-48EC-98FA-962150674FE9}"/>
          </ac:spMkLst>
        </pc:spChg>
        <pc:spChg chg="add del mod">
          <ac:chgData name="Eldert Grootenboer" userId="3fe8758b2c2b58d2" providerId="LiveId" clId="{45897FA1-1A19-41AC-9DAF-64F6ACC83477}" dt="2020-06-03T10:22:26.956" v="816"/>
          <ac:spMkLst>
            <pc:docMk/>
            <pc:sldMk cId="1646089055" sldId="1569"/>
            <ac:spMk id="9" creationId="{9E11DA3C-AD03-4E35-A306-68C30B1F14E5}"/>
          </ac:spMkLst>
        </pc:spChg>
        <pc:picChg chg="del">
          <ac:chgData name="Eldert Grootenboer" userId="3fe8758b2c2b58d2" providerId="LiveId" clId="{45897FA1-1A19-41AC-9DAF-64F6ACC83477}" dt="2020-06-03T10:24:37.118" v="820" actId="478"/>
          <ac:picMkLst>
            <pc:docMk/>
            <pc:sldMk cId="1646089055" sldId="1569"/>
            <ac:picMk id="3" creationId="{8743BAD1-0B17-4225-9FFD-81398235F139}"/>
          </ac:picMkLst>
        </pc:picChg>
        <pc:picChg chg="add mod">
          <ac:chgData name="Eldert Grootenboer" userId="3fe8758b2c2b58d2" providerId="LiveId" clId="{45897FA1-1A19-41AC-9DAF-64F6ACC83477}" dt="2020-06-03T10:25:32.890" v="827" actId="207"/>
          <ac:picMkLst>
            <pc:docMk/>
            <pc:sldMk cId="1646089055" sldId="1569"/>
            <ac:picMk id="10" creationId="{A0FD2421-3561-46C2-A679-AFCDD765DAE1}"/>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1718130875" sldId="1571"/>
        </pc:sldMkLst>
        <pc:spChg chg="mod ord">
          <ac:chgData name="Eldert Grootenboer" userId="3fe8758b2c2b58d2" providerId="LiveId" clId="{45897FA1-1A19-41AC-9DAF-64F6ACC83477}" dt="2020-06-03T10:12:06.426" v="655" actId="700"/>
          <ac:spMkLst>
            <pc:docMk/>
            <pc:sldMk cId="1718130875" sldId="1571"/>
            <ac:spMk id="2" creationId="{00000000-0000-0000-0000-000000000000}"/>
          </ac:spMkLst>
        </pc:spChg>
        <pc:spChg chg="mod ord">
          <ac:chgData name="Eldert Grootenboer" userId="3fe8758b2c2b58d2" providerId="LiveId" clId="{45897FA1-1A19-41AC-9DAF-64F6ACC83477}" dt="2020-06-03T10:12:06.426" v="655" actId="700"/>
          <ac:spMkLst>
            <pc:docMk/>
            <pc:sldMk cId="1718130875" sldId="1571"/>
            <ac:spMk id="3" creationId="{00000000-0000-0000-0000-000000000000}"/>
          </ac:spMkLst>
        </pc:spChg>
        <pc:spChg chg="add mod ord">
          <ac:chgData name="Eldert Grootenboer" userId="3fe8758b2c2b58d2" providerId="LiveId" clId="{45897FA1-1A19-41AC-9DAF-64F6ACC83477}" dt="2020-06-03T10:12:06.426" v="655" actId="700"/>
          <ac:spMkLst>
            <pc:docMk/>
            <pc:sldMk cId="1718130875" sldId="1571"/>
            <ac:spMk id="4" creationId="{283CB1BF-9107-4917-9233-9AFC1CAF6CDE}"/>
          </ac:spMkLst>
        </pc:spChg>
        <pc:spChg chg="add del mod ord">
          <ac:chgData name="Eldert Grootenboer" userId="3fe8758b2c2b58d2" providerId="LiveId" clId="{45897FA1-1A19-41AC-9DAF-64F6ACC83477}" dt="2020-06-03T09:33:25.428" v="420"/>
          <ac:spMkLst>
            <pc:docMk/>
            <pc:sldMk cId="1718130875" sldId="1571"/>
            <ac:spMk id="5" creationId="{CC622D4E-2CFC-43F7-8CC9-6FD3F946CF24}"/>
          </ac:spMkLst>
        </pc:spChg>
        <pc:spChg chg="add del mod">
          <ac:chgData name="Eldert Grootenboer" userId="3fe8758b2c2b58d2" providerId="LiveId" clId="{45897FA1-1A19-41AC-9DAF-64F6ACC83477}" dt="2020-06-03T09:33:25.428" v="420"/>
          <ac:spMkLst>
            <pc:docMk/>
            <pc:sldMk cId="1718130875" sldId="1571"/>
            <ac:spMk id="6" creationId="{C52A2A82-AA5D-4CBB-9BF1-4D19987A4601}"/>
          </ac:spMkLst>
        </pc:spChg>
        <pc:spChg chg="add del mod">
          <ac:chgData name="Eldert Grootenboer" userId="3fe8758b2c2b58d2" providerId="LiveId" clId="{45897FA1-1A19-41AC-9DAF-64F6ACC83477}" dt="2020-06-03T09:33:25.428" v="420"/>
          <ac:spMkLst>
            <pc:docMk/>
            <pc:sldMk cId="1718130875" sldId="1571"/>
            <ac:spMk id="7" creationId="{3653B335-B519-4A1B-83A1-850237EA0144}"/>
          </ac:spMkLst>
        </pc:spChg>
        <pc:spChg chg="add del mod">
          <ac:chgData name="Eldert Grootenboer" userId="3fe8758b2c2b58d2" providerId="LiveId" clId="{45897FA1-1A19-41AC-9DAF-64F6ACC83477}" dt="2020-06-03T09:44:15.988" v="503" actId="700"/>
          <ac:spMkLst>
            <pc:docMk/>
            <pc:sldMk cId="1718130875" sldId="1571"/>
            <ac:spMk id="17" creationId="{56CE00D0-EF68-4FC0-97FD-A0F7A62DA186}"/>
          </ac:spMkLst>
        </pc:spChg>
        <pc:spChg chg="del">
          <ac:chgData name="Eldert Grootenboer" userId="3fe8758b2c2b58d2" providerId="LiveId" clId="{45897FA1-1A19-41AC-9DAF-64F6ACC83477}" dt="2020-06-03T09:47:13.389" v="518" actId="478"/>
          <ac:spMkLst>
            <pc:docMk/>
            <pc:sldMk cId="1718130875" sldId="1571"/>
            <ac:spMk id="18" creationId="{00000000-0000-0000-0000-000000000000}"/>
          </ac:spMkLst>
        </pc:spChg>
        <pc:spChg chg="add del mod ord">
          <ac:chgData name="Eldert Grootenboer" userId="3fe8758b2c2b58d2" providerId="LiveId" clId="{45897FA1-1A19-41AC-9DAF-64F6ACC83477}" dt="2020-06-03T09:44:19.386" v="504"/>
          <ac:spMkLst>
            <pc:docMk/>
            <pc:sldMk cId="1718130875" sldId="1571"/>
            <ac:spMk id="19" creationId="{13CFF863-3251-44D1-A463-CA94A69C9D15}"/>
          </ac:spMkLst>
        </pc:spChg>
        <pc:spChg chg="add del mod">
          <ac:chgData name="Eldert Grootenboer" userId="3fe8758b2c2b58d2" providerId="LiveId" clId="{45897FA1-1A19-41AC-9DAF-64F6ACC83477}" dt="2020-06-03T09:44:19.386" v="504"/>
          <ac:spMkLst>
            <pc:docMk/>
            <pc:sldMk cId="1718130875" sldId="1571"/>
            <ac:spMk id="20" creationId="{3FDA42D3-4E92-4F4E-A221-1CBA0A82C97E}"/>
          </ac:spMkLst>
        </pc:spChg>
        <pc:spChg chg="add del mod">
          <ac:chgData name="Eldert Grootenboer" userId="3fe8758b2c2b58d2" providerId="LiveId" clId="{45897FA1-1A19-41AC-9DAF-64F6ACC83477}" dt="2020-06-03T09:44:19.386" v="504"/>
          <ac:spMkLst>
            <pc:docMk/>
            <pc:sldMk cId="1718130875" sldId="1571"/>
            <ac:spMk id="21" creationId="{6C47A60A-5756-4F27-A40D-545C215484AE}"/>
          </ac:spMkLst>
        </pc:spChg>
        <pc:spChg chg="add del mod">
          <ac:chgData name="Eldert Grootenboer" userId="3fe8758b2c2b58d2" providerId="LiveId" clId="{45897FA1-1A19-41AC-9DAF-64F6ACC83477}" dt="2020-06-03T09:44:23.103" v="505"/>
          <ac:spMkLst>
            <pc:docMk/>
            <pc:sldMk cId="1718130875" sldId="1571"/>
            <ac:spMk id="22" creationId="{C2B0789D-9011-49D7-8BA9-E7D5F561C2D3}"/>
          </ac:spMkLst>
        </pc:spChg>
        <pc:spChg chg="add del mod">
          <ac:chgData name="Eldert Grootenboer" userId="3fe8758b2c2b58d2" providerId="LiveId" clId="{45897FA1-1A19-41AC-9DAF-64F6ACC83477}" dt="2020-06-03T09:44:23.103" v="505"/>
          <ac:spMkLst>
            <pc:docMk/>
            <pc:sldMk cId="1718130875" sldId="1571"/>
            <ac:spMk id="23" creationId="{5ACA1D70-8EFC-4D23-BA17-54B910B8D67F}"/>
          </ac:spMkLst>
        </pc:spChg>
        <pc:spChg chg="add del mod">
          <ac:chgData name="Eldert Grootenboer" userId="3fe8758b2c2b58d2" providerId="LiveId" clId="{45897FA1-1A19-41AC-9DAF-64F6ACC83477}" dt="2020-06-03T09:44:23.103" v="505"/>
          <ac:spMkLst>
            <pc:docMk/>
            <pc:sldMk cId="1718130875" sldId="1571"/>
            <ac:spMk id="24" creationId="{C63324CA-9FD8-4DDE-B3EC-6199DC16CB1B}"/>
          </ac:spMkLst>
        </pc:spChg>
        <pc:spChg chg="add del mod">
          <ac:chgData name="Eldert Grootenboer" userId="3fe8758b2c2b58d2" providerId="LiveId" clId="{45897FA1-1A19-41AC-9DAF-64F6ACC83477}" dt="2020-06-03T10:12:06.426" v="655" actId="700"/>
          <ac:spMkLst>
            <pc:docMk/>
            <pc:sldMk cId="1718130875" sldId="1571"/>
            <ac:spMk id="25" creationId="{316CB053-E10B-48B3-B487-5AA12DD130DD}"/>
          </ac:spMkLst>
        </pc:spChg>
        <pc:grpChg chg="del">
          <ac:chgData name="Eldert Grootenboer" userId="3fe8758b2c2b58d2" providerId="LiveId" clId="{45897FA1-1A19-41AC-9DAF-64F6ACC83477}" dt="2020-06-03T09:47:16.136" v="519" actId="478"/>
          <ac:grpSpMkLst>
            <pc:docMk/>
            <pc:sldMk cId="1718130875" sldId="1571"/>
            <ac:grpSpMk id="15" creationId="{00000000-0000-0000-0000-000000000000}"/>
          </ac:grpSpMkLst>
        </pc:grpChg>
        <pc:picChg chg="del mod">
          <ac:chgData name="Eldert Grootenboer" userId="3fe8758b2c2b58d2" providerId="LiveId" clId="{45897FA1-1A19-41AC-9DAF-64F6ACC83477}" dt="2020-06-03T09:47:11.277" v="517" actId="21"/>
          <ac:picMkLst>
            <pc:docMk/>
            <pc:sldMk cId="1718130875" sldId="1571"/>
            <ac:picMk id="16" creationId="{359DC07C-6E69-4F57-B237-0EE1CA7A2DC3}"/>
          </ac:picMkLst>
        </pc:picChg>
        <pc:picChg chg="add del mod">
          <ac:chgData name="Eldert Grootenboer" userId="3fe8758b2c2b58d2" providerId="LiveId" clId="{45897FA1-1A19-41AC-9DAF-64F6ACC83477}" dt="2020-06-03T09:48:40.051" v="527" actId="1076"/>
          <ac:picMkLst>
            <pc:docMk/>
            <pc:sldMk cId="1718130875" sldId="1571"/>
            <ac:picMk id="26" creationId="{8218E8F7-5EDD-4043-9BE8-45A0044D33CE}"/>
          </ac:picMkLst>
        </pc:picChg>
        <pc:picChg chg="add del">
          <ac:chgData name="Eldert Grootenboer" userId="3fe8758b2c2b58d2" providerId="LiveId" clId="{45897FA1-1A19-41AC-9DAF-64F6ACC83477}" dt="2020-06-03T09:48:20.077" v="524"/>
          <ac:picMkLst>
            <pc:docMk/>
            <pc:sldMk cId="1718130875" sldId="1571"/>
            <ac:picMk id="27" creationId="{6CC53802-027A-46A2-A20E-8112370EC353}"/>
          </ac:picMkLst>
        </pc:picChg>
      </pc:sldChg>
      <pc:sldChg chg="addSp delSp modSp mod modTransition setBg modClrScheme modAnim chgLayout">
        <pc:chgData name="Eldert Grootenboer" userId="3fe8758b2c2b58d2" providerId="LiveId" clId="{45897FA1-1A19-41AC-9DAF-64F6ACC83477}" dt="2020-06-03T12:24:52.757" v="1134"/>
        <pc:sldMkLst>
          <pc:docMk/>
          <pc:sldMk cId="999647639" sldId="1573"/>
        </pc:sldMkLst>
        <pc:spChg chg="add del mod ord">
          <ac:chgData name="Eldert Grootenboer" userId="3fe8758b2c2b58d2" providerId="LiveId" clId="{45897FA1-1A19-41AC-9DAF-64F6ACC83477}" dt="2020-06-03T09:34:12.658" v="423"/>
          <ac:spMkLst>
            <pc:docMk/>
            <pc:sldMk cId="999647639" sldId="1573"/>
            <ac:spMk id="2" creationId="{47EB79B1-134D-49B0-84FE-35B7290F712D}"/>
          </ac:spMkLst>
        </pc:spChg>
        <pc:spChg chg="add del mod">
          <ac:chgData name="Eldert Grootenboer" userId="3fe8758b2c2b58d2" providerId="LiveId" clId="{45897FA1-1A19-41AC-9DAF-64F6ACC83477}" dt="2020-06-03T10:11:52.939" v="652"/>
          <ac:spMkLst>
            <pc:docMk/>
            <pc:sldMk cId="999647639" sldId="1573"/>
            <ac:spMk id="2" creationId="{AA5CB640-8B11-4261-AAE3-469F3168B8B9}"/>
          </ac:spMkLst>
        </pc:spChg>
        <pc:spChg chg="add del mod">
          <ac:chgData name="Eldert Grootenboer" userId="3fe8758b2c2b58d2" providerId="LiveId" clId="{45897FA1-1A19-41AC-9DAF-64F6ACC83477}" dt="2020-06-03T10:11:52.939" v="652"/>
          <ac:spMkLst>
            <pc:docMk/>
            <pc:sldMk cId="999647639" sldId="1573"/>
            <ac:spMk id="3" creationId="{D0AFCA31-2C87-44B2-B3C2-A47A3F9EE80B}"/>
          </ac:spMkLst>
        </pc:spChg>
        <pc:spChg chg="add del mod">
          <ac:chgData name="Eldert Grootenboer" userId="3fe8758b2c2b58d2" providerId="LiveId" clId="{45897FA1-1A19-41AC-9DAF-64F6ACC83477}" dt="2020-06-03T09:34:12.658" v="423"/>
          <ac:spMkLst>
            <pc:docMk/>
            <pc:sldMk cId="999647639" sldId="1573"/>
            <ac:spMk id="3" creationId="{E3E3961E-FC7E-4EB5-B37F-B7F2D58121E2}"/>
          </ac:spMkLst>
        </pc:spChg>
        <pc:spChg chg="add del mod">
          <ac:chgData name="Eldert Grootenboer" userId="3fe8758b2c2b58d2" providerId="LiveId" clId="{45897FA1-1A19-41AC-9DAF-64F6ACC83477}" dt="2020-06-03T09:34:12.658" v="423"/>
          <ac:spMkLst>
            <pc:docMk/>
            <pc:sldMk cId="999647639" sldId="1573"/>
            <ac:spMk id="4" creationId="{B962C287-7067-4D85-8F85-482D5787DC96}"/>
          </ac:spMkLst>
        </pc:spChg>
        <pc:spChg chg="add mod ord">
          <ac:chgData name="Eldert Grootenboer" userId="3fe8758b2c2b58d2" providerId="LiveId" clId="{45897FA1-1A19-41AC-9DAF-64F6ACC83477}" dt="2020-06-03T10:12:06.426" v="655" actId="700"/>
          <ac:spMkLst>
            <pc:docMk/>
            <pc:sldMk cId="999647639" sldId="1573"/>
            <ac:spMk id="5" creationId="{9431169E-AB96-473D-A8C1-1E1813432EBA}"/>
          </ac:spMkLst>
        </pc:spChg>
        <pc:spChg chg="add del mod">
          <ac:chgData name="Eldert Grootenboer" userId="3fe8758b2c2b58d2" providerId="LiveId" clId="{45897FA1-1A19-41AC-9DAF-64F6ACC83477}" dt="2020-06-03T09:44:23.103" v="505"/>
          <ac:spMkLst>
            <pc:docMk/>
            <pc:sldMk cId="999647639" sldId="1573"/>
            <ac:spMk id="6" creationId="{FFE4DFE6-26B8-494A-9536-66E72C416207}"/>
          </ac:spMkLst>
        </pc:spChg>
        <pc:spChg chg="mod ord">
          <ac:chgData name="Eldert Grootenboer" userId="3fe8758b2c2b58d2" providerId="LiveId" clId="{45897FA1-1A19-41AC-9DAF-64F6ACC83477}" dt="2020-06-03T10:12:06.426" v="655" actId="700"/>
          <ac:spMkLst>
            <pc:docMk/>
            <pc:sldMk cId="999647639" sldId="1573"/>
            <ac:spMk id="7" creationId="{C2C47F39-2EFD-4F6A-A395-5C30CACA4B6C}"/>
          </ac:spMkLst>
        </pc:spChg>
        <pc:spChg chg="mod ord">
          <ac:chgData name="Eldert Grootenboer" userId="3fe8758b2c2b58d2" providerId="LiveId" clId="{45897FA1-1A19-41AC-9DAF-64F6ACC83477}" dt="2020-06-03T10:12:06.426" v="655" actId="700"/>
          <ac:spMkLst>
            <pc:docMk/>
            <pc:sldMk cId="999647639" sldId="1573"/>
            <ac:spMk id="8" creationId="{EEAB4BC6-5B9D-4629-B82C-6394E3CC07F3}"/>
          </ac:spMkLst>
        </pc:spChg>
        <pc:spChg chg="add del mod">
          <ac:chgData name="Eldert Grootenboer" userId="3fe8758b2c2b58d2" providerId="LiveId" clId="{45897FA1-1A19-41AC-9DAF-64F6ACC83477}" dt="2020-06-03T09:44:23.103" v="505"/>
          <ac:spMkLst>
            <pc:docMk/>
            <pc:sldMk cId="999647639" sldId="1573"/>
            <ac:spMk id="9" creationId="{02CCE791-03C0-4AF2-9164-9B1DAAF235D1}"/>
          </ac:spMkLst>
        </pc:spChg>
        <pc:spChg chg="add del mod">
          <ac:chgData name="Eldert Grootenboer" userId="3fe8758b2c2b58d2" providerId="LiveId" clId="{45897FA1-1A19-41AC-9DAF-64F6ACC83477}" dt="2020-06-03T09:44:23.103" v="505"/>
          <ac:spMkLst>
            <pc:docMk/>
            <pc:sldMk cId="999647639" sldId="1573"/>
            <ac:spMk id="10" creationId="{99E9D06B-79CC-4D91-8A8A-7D052AA51A08}"/>
          </ac:spMkLst>
        </pc:spChg>
      </pc:sldChg>
      <pc:sldChg chg="addSp delSp modSp mod modTransition setBg modClrScheme modAnim chgLayout">
        <pc:chgData name="Eldert Grootenboer" userId="3fe8758b2c2b58d2" providerId="LiveId" clId="{45897FA1-1A19-41AC-9DAF-64F6ACC83477}" dt="2020-06-03T12:24:52.757" v="1134"/>
        <pc:sldMkLst>
          <pc:docMk/>
          <pc:sldMk cId="3000202429" sldId="1576"/>
        </pc:sldMkLst>
        <pc:spChg chg="mod ord">
          <ac:chgData name="Eldert Grootenboer" userId="3fe8758b2c2b58d2" providerId="LiveId" clId="{45897FA1-1A19-41AC-9DAF-64F6ACC83477}" dt="2020-06-03T10:14:02.773" v="706" actId="1076"/>
          <ac:spMkLst>
            <pc:docMk/>
            <pc:sldMk cId="3000202429" sldId="1576"/>
            <ac:spMk id="2" creationId="{00000000-0000-0000-0000-000000000000}"/>
          </ac:spMkLst>
        </pc:spChg>
        <pc:spChg chg="add del mod">
          <ac:chgData name="Eldert Grootenboer" userId="3fe8758b2c2b58d2" providerId="LiveId" clId="{45897FA1-1A19-41AC-9DAF-64F6ACC83477}" dt="2020-06-03T09:44:23.103" v="505"/>
          <ac:spMkLst>
            <pc:docMk/>
            <pc:sldMk cId="3000202429" sldId="1576"/>
            <ac:spMk id="3" creationId="{2DE2FA78-DA5A-491A-A2E2-059C6BE3840E}"/>
          </ac:spMkLst>
        </pc:spChg>
        <pc:spChg chg="add del mod ord">
          <ac:chgData name="Eldert Grootenboer" userId="3fe8758b2c2b58d2" providerId="LiveId" clId="{45897FA1-1A19-41AC-9DAF-64F6ACC83477}" dt="2020-06-03T10:12:39.230" v="662" actId="700"/>
          <ac:spMkLst>
            <pc:docMk/>
            <pc:sldMk cId="3000202429" sldId="1576"/>
            <ac:spMk id="3" creationId="{8E915996-F6BB-481E-B873-A984E0234E74}"/>
          </ac:spMkLst>
        </pc:spChg>
        <pc:spChg chg="add del mod ord">
          <ac:chgData name="Eldert Grootenboer" userId="3fe8758b2c2b58d2" providerId="LiveId" clId="{45897FA1-1A19-41AC-9DAF-64F6ACC83477}" dt="2020-06-03T10:11:14.017" v="648" actId="700"/>
          <ac:spMkLst>
            <pc:docMk/>
            <pc:sldMk cId="3000202429" sldId="1576"/>
            <ac:spMk id="4" creationId="{EB12B23E-C02B-4528-B25A-96CCCAC6BAD1}"/>
          </ac:spMkLst>
        </pc:spChg>
        <pc:spChg chg="mod">
          <ac:chgData name="Eldert Grootenboer" userId="3fe8758b2c2b58d2" providerId="LiveId" clId="{45897FA1-1A19-41AC-9DAF-64F6ACC83477}" dt="2020-06-03T09:52:58.651" v="556" actId="1038"/>
          <ac:spMkLst>
            <pc:docMk/>
            <pc:sldMk cId="3000202429" sldId="1576"/>
            <ac:spMk id="5" creationId="{00000000-0000-0000-0000-000000000000}"/>
          </ac:spMkLst>
        </pc:spChg>
        <pc:spChg chg="add del mod ord">
          <ac:chgData name="Eldert Grootenboer" userId="3fe8758b2c2b58d2" providerId="LiveId" clId="{45897FA1-1A19-41AC-9DAF-64F6ACC83477}" dt="2020-06-03T10:11:55.671" v="654" actId="700"/>
          <ac:spMkLst>
            <pc:docMk/>
            <pc:sldMk cId="3000202429" sldId="1576"/>
            <ac:spMk id="5" creationId="{367F38EB-88CC-4308-89ED-A3DFEFCF9923}"/>
          </ac:spMkLst>
        </pc:spChg>
        <pc:spChg chg="add del mod ord">
          <ac:chgData name="Eldert Grootenboer" userId="3fe8758b2c2b58d2" providerId="LiveId" clId="{45897FA1-1A19-41AC-9DAF-64F6ACC83477}" dt="2020-06-03T10:12:29.029" v="661" actId="700"/>
          <ac:spMkLst>
            <pc:docMk/>
            <pc:sldMk cId="3000202429" sldId="1576"/>
            <ac:spMk id="6" creationId="{474C2E82-88EE-49F1-9218-60221836DCD0}"/>
          </ac:spMkLst>
        </pc:spChg>
        <pc:spChg chg="mod">
          <ac:chgData name="Eldert Grootenboer" userId="3fe8758b2c2b58d2" providerId="LiveId" clId="{45897FA1-1A19-41AC-9DAF-64F6ACC83477}" dt="2020-06-03T09:52:58.651" v="556" actId="1038"/>
          <ac:spMkLst>
            <pc:docMk/>
            <pc:sldMk cId="3000202429" sldId="1576"/>
            <ac:spMk id="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84" creationId="{7353CA6A-CC4B-4762-862F-99FBE481A3E6}"/>
          </ac:spMkLst>
        </pc:spChg>
        <pc:spChg chg="mod topLvl">
          <ac:chgData name="Eldert Grootenboer" userId="3fe8758b2c2b58d2" providerId="LiveId" clId="{45897FA1-1A19-41AC-9DAF-64F6ACC83477}" dt="2020-06-03T10:16:39.247" v="769" actId="164"/>
          <ac:spMkLst>
            <pc:docMk/>
            <pc:sldMk cId="3000202429" sldId="1576"/>
            <ac:spMk id="85" creationId="{042812DF-9AB5-4ED8-837B-99EE911711A3}"/>
          </ac:spMkLst>
        </pc:spChg>
        <pc:spChg chg="mod topLvl">
          <ac:chgData name="Eldert Grootenboer" userId="3fe8758b2c2b58d2" providerId="LiveId" clId="{45897FA1-1A19-41AC-9DAF-64F6ACC83477}" dt="2020-06-03T10:16:36.736" v="768" actId="164"/>
          <ac:spMkLst>
            <pc:docMk/>
            <pc:sldMk cId="3000202429" sldId="1576"/>
            <ac:spMk id="86" creationId="{F385E05F-6E44-45DB-9C24-D444B37D9F6A}"/>
          </ac:spMkLst>
        </pc:spChg>
        <pc:spChg chg="mod topLvl">
          <ac:chgData name="Eldert Grootenboer" userId="3fe8758b2c2b58d2" providerId="LiveId" clId="{45897FA1-1A19-41AC-9DAF-64F6ACC83477}" dt="2020-06-03T10:16:36.736" v="768" actId="164"/>
          <ac:spMkLst>
            <pc:docMk/>
            <pc:sldMk cId="3000202429" sldId="1576"/>
            <ac:spMk id="89" creationId="{E7FBB0FA-9CB6-406F-8C5C-D33FE1EC3B84}"/>
          </ac:spMkLst>
        </pc:spChg>
        <pc:spChg chg="mod topLvl">
          <ac:chgData name="Eldert Grootenboer" userId="3fe8758b2c2b58d2" providerId="LiveId" clId="{45897FA1-1A19-41AC-9DAF-64F6ACC83477}" dt="2020-06-03T10:16:36.736" v="768" actId="164"/>
          <ac:spMkLst>
            <pc:docMk/>
            <pc:sldMk cId="3000202429" sldId="1576"/>
            <ac:spMk id="94" creationId="{4FE997D8-EFC7-4C60-AD9C-4D3BC04DC0C7}"/>
          </ac:spMkLst>
        </pc:spChg>
        <pc:spChg chg="mod topLvl">
          <ac:chgData name="Eldert Grootenboer" userId="3fe8758b2c2b58d2" providerId="LiveId" clId="{45897FA1-1A19-41AC-9DAF-64F6ACC83477}" dt="2020-06-03T10:16:36.736" v="768" actId="164"/>
          <ac:spMkLst>
            <pc:docMk/>
            <pc:sldMk cId="3000202429" sldId="1576"/>
            <ac:spMk id="95" creationId="{8167DEA5-91E4-4752-8621-C310D0BD004D}"/>
          </ac:spMkLst>
        </pc:spChg>
        <pc:spChg chg="mod topLvl">
          <ac:chgData name="Eldert Grootenboer" userId="3fe8758b2c2b58d2" providerId="LiveId" clId="{45897FA1-1A19-41AC-9DAF-64F6ACC83477}" dt="2020-06-03T10:16:36.736" v="768" actId="164"/>
          <ac:spMkLst>
            <pc:docMk/>
            <pc:sldMk cId="3000202429" sldId="1576"/>
            <ac:spMk id="96" creationId="{0866EAAF-4626-463B-BD50-0805B68E771E}"/>
          </ac:spMkLst>
        </pc:spChg>
        <pc:spChg chg="mod topLvl">
          <ac:chgData name="Eldert Grootenboer" userId="3fe8758b2c2b58d2" providerId="LiveId" clId="{45897FA1-1A19-41AC-9DAF-64F6ACC83477}" dt="2020-06-03T10:16:36.736" v="768" actId="164"/>
          <ac:spMkLst>
            <pc:docMk/>
            <pc:sldMk cId="3000202429" sldId="1576"/>
            <ac:spMk id="99" creationId="{8BB6FE14-0ADF-4EF2-B83E-8FAF73E98404}"/>
          </ac:spMkLst>
        </pc:spChg>
        <pc:spChg chg="mod topLvl">
          <ac:chgData name="Eldert Grootenboer" userId="3fe8758b2c2b58d2" providerId="LiveId" clId="{45897FA1-1A19-41AC-9DAF-64F6ACC83477}" dt="2020-06-03T10:16:36.736" v="768" actId="164"/>
          <ac:spMkLst>
            <pc:docMk/>
            <pc:sldMk cId="3000202429" sldId="1576"/>
            <ac:spMk id="100" creationId="{88722950-9753-49A3-B477-CABE2E174A30}"/>
          </ac:spMkLst>
        </pc:spChg>
        <pc:spChg chg="mod topLvl">
          <ac:chgData name="Eldert Grootenboer" userId="3fe8758b2c2b58d2" providerId="LiveId" clId="{45897FA1-1A19-41AC-9DAF-64F6ACC83477}" dt="2020-06-03T10:16:36.736" v="768" actId="164"/>
          <ac:spMkLst>
            <pc:docMk/>
            <pc:sldMk cId="3000202429" sldId="1576"/>
            <ac:spMk id="102" creationId="{22DF1C74-C086-4D35-A7FD-A09B81111CF0}"/>
          </ac:spMkLst>
        </pc:spChg>
        <pc:spChg chg="mod topLvl">
          <ac:chgData name="Eldert Grootenboer" userId="3fe8758b2c2b58d2" providerId="LiveId" clId="{45897FA1-1A19-41AC-9DAF-64F6ACC83477}" dt="2020-06-03T10:16:36.736" v="768" actId="164"/>
          <ac:spMkLst>
            <pc:docMk/>
            <pc:sldMk cId="3000202429" sldId="1576"/>
            <ac:spMk id="105" creationId="{E32864B5-BC35-4920-974B-431A252ED339}"/>
          </ac:spMkLst>
        </pc:spChg>
        <pc:spChg chg="mod topLvl">
          <ac:chgData name="Eldert Grootenboer" userId="3fe8758b2c2b58d2" providerId="LiveId" clId="{45897FA1-1A19-41AC-9DAF-64F6ACC83477}" dt="2020-06-03T10:16:39.247" v="769" actId="164"/>
          <ac:spMkLst>
            <pc:docMk/>
            <pc:sldMk cId="3000202429" sldId="1576"/>
            <ac:spMk id="106" creationId="{D4CD58A9-056A-457E-A3A8-6420AC947D3D}"/>
          </ac:spMkLst>
        </pc:spChg>
        <pc:spChg chg="mod topLvl">
          <ac:chgData name="Eldert Grootenboer" userId="3fe8758b2c2b58d2" providerId="LiveId" clId="{45897FA1-1A19-41AC-9DAF-64F6ACC83477}" dt="2020-06-03T10:16:39.247" v="769" actId="164"/>
          <ac:spMkLst>
            <pc:docMk/>
            <pc:sldMk cId="3000202429" sldId="1576"/>
            <ac:spMk id="108" creationId="{7BC7AEE8-1754-4DA4-8635-BF284D39A361}"/>
          </ac:spMkLst>
        </pc:spChg>
        <pc:spChg chg="mod topLvl">
          <ac:chgData name="Eldert Grootenboer" userId="3fe8758b2c2b58d2" providerId="LiveId" clId="{45897FA1-1A19-41AC-9DAF-64F6ACC83477}" dt="2020-06-03T10:16:39.247" v="769" actId="164"/>
          <ac:spMkLst>
            <pc:docMk/>
            <pc:sldMk cId="3000202429" sldId="1576"/>
            <ac:spMk id="110" creationId="{772F60A8-A401-4048-A851-37E9E03D7220}"/>
          </ac:spMkLst>
        </pc:spChg>
        <pc:spChg chg="mod topLvl">
          <ac:chgData name="Eldert Grootenboer" userId="3fe8758b2c2b58d2" providerId="LiveId" clId="{45897FA1-1A19-41AC-9DAF-64F6ACC83477}" dt="2020-06-03T10:16:39.247" v="769" actId="164"/>
          <ac:spMkLst>
            <pc:docMk/>
            <pc:sldMk cId="3000202429" sldId="1576"/>
            <ac:spMk id="112" creationId="{67C8C74D-FA86-45CB-A04A-0CE9F113260C}"/>
          </ac:spMkLst>
        </pc:spChg>
        <pc:spChg chg="mod topLvl">
          <ac:chgData name="Eldert Grootenboer" userId="3fe8758b2c2b58d2" providerId="LiveId" clId="{45897FA1-1A19-41AC-9DAF-64F6ACC83477}" dt="2020-06-03T10:16:39.247" v="769" actId="164"/>
          <ac:spMkLst>
            <pc:docMk/>
            <pc:sldMk cId="3000202429" sldId="1576"/>
            <ac:spMk id="116" creationId="{AB99631C-4FB9-4FE8-82A5-CC57CD21EAC4}"/>
          </ac:spMkLst>
        </pc:spChg>
        <pc:spChg chg="mod topLvl">
          <ac:chgData name="Eldert Grootenboer" userId="3fe8758b2c2b58d2" providerId="LiveId" clId="{45897FA1-1A19-41AC-9DAF-64F6ACC83477}" dt="2020-06-03T10:16:39.247" v="769" actId="164"/>
          <ac:spMkLst>
            <pc:docMk/>
            <pc:sldMk cId="3000202429" sldId="1576"/>
            <ac:spMk id="121" creationId="{54685B53-A064-4A75-B7A9-23B0A8A08DA2}"/>
          </ac:spMkLst>
        </pc:spChg>
        <pc:spChg chg="mod topLvl">
          <ac:chgData name="Eldert Grootenboer" userId="3fe8758b2c2b58d2" providerId="LiveId" clId="{45897FA1-1A19-41AC-9DAF-64F6ACC83477}" dt="2020-06-03T10:16:39.247" v="769" actId="164"/>
          <ac:spMkLst>
            <pc:docMk/>
            <pc:sldMk cId="3000202429" sldId="1576"/>
            <ac:spMk id="122" creationId="{B7DAAE37-9572-4171-9632-5FC71289BA95}"/>
          </ac:spMkLst>
        </pc:spChg>
        <pc:spChg chg="mod topLvl">
          <ac:chgData name="Eldert Grootenboer" userId="3fe8758b2c2b58d2" providerId="LiveId" clId="{45897FA1-1A19-41AC-9DAF-64F6ACC83477}" dt="2020-06-03T10:16:40.475" v="770" actId="164"/>
          <ac:spMkLst>
            <pc:docMk/>
            <pc:sldMk cId="3000202429" sldId="1576"/>
            <ac:spMk id="123" creationId="{59972939-C413-4438-8272-11CF2736AACB}"/>
          </ac:spMkLst>
        </pc:spChg>
        <pc:spChg chg="mod topLvl">
          <ac:chgData name="Eldert Grootenboer" userId="3fe8758b2c2b58d2" providerId="LiveId" clId="{45897FA1-1A19-41AC-9DAF-64F6ACC83477}" dt="2020-06-03T10:16:40.475" v="770" actId="164"/>
          <ac:spMkLst>
            <pc:docMk/>
            <pc:sldMk cId="3000202429" sldId="1576"/>
            <ac:spMk id="125" creationId="{71308E78-CE2B-4224-B253-2A13C5330D0C}"/>
          </ac:spMkLst>
        </pc:spChg>
        <pc:spChg chg="mod topLvl">
          <ac:chgData name="Eldert Grootenboer" userId="3fe8758b2c2b58d2" providerId="LiveId" clId="{45897FA1-1A19-41AC-9DAF-64F6ACC83477}" dt="2020-06-03T10:16:40.475" v="770" actId="164"/>
          <ac:spMkLst>
            <pc:docMk/>
            <pc:sldMk cId="3000202429" sldId="1576"/>
            <ac:spMk id="129" creationId="{5943DF13-C27F-4CB8-8A2D-F1D6DE345FEF}"/>
          </ac:spMkLst>
        </pc:spChg>
        <pc:spChg chg="mod topLvl">
          <ac:chgData name="Eldert Grootenboer" userId="3fe8758b2c2b58d2" providerId="LiveId" clId="{45897FA1-1A19-41AC-9DAF-64F6ACC83477}" dt="2020-06-03T10:16:40.475" v="770" actId="164"/>
          <ac:spMkLst>
            <pc:docMk/>
            <pc:sldMk cId="3000202429" sldId="1576"/>
            <ac:spMk id="130" creationId="{E2BA0CA8-0AD8-43EE-87C8-5773707BA623}"/>
          </ac:spMkLst>
        </pc:spChg>
        <pc:spChg chg="mod topLvl">
          <ac:chgData name="Eldert Grootenboer" userId="3fe8758b2c2b58d2" providerId="LiveId" clId="{45897FA1-1A19-41AC-9DAF-64F6ACC83477}" dt="2020-06-03T10:16:40.475" v="770" actId="164"/>
          <ac:spMkLst>
            <pc:docMk/>
            <pc:sldMk cId="3000202429" sldId="1576"/>
            <ac:spMk id="131" creationId="{19D06037-76C3-4F84-B33C-BA4CB3EE1C29}"/>
          </ac:spMkLst>
        </pc:spChg>
        <pc:spChg chg="mod">
          <ac:chgData name="Eldert Grootenboer" userId="3fe8758b2c2b58d2" providerId="LiveId" clId="{45897FA1-1A19-41AC-9DAF-64F6ACC83477}" dt="2020-06-03T09:52:58.651" v="556" actId="1038"/>
          <ac:spMkLst>
            <pc:docMk/>
            <pc:sldMk cId="3000202429" sldId="1576"/>
            <ac:spMk id="13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3"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158" creationId="{B6D65F15-7E8C-4C6D-9D06-F9C2D58C136E}"/>
          </ac:spMkLst>
        </pc:spChg>
        <pc:spChg chg="mod">
          <ac:chgData name="Eldert Grootenboer" userId="3fe8758b2c2b58d2" providerId="LiveId" clId="{45897FA1-1A19-41AC-9DAF-64F6ACC83477}" dt="2020-06-03T10:16:34.428" v="767" actId="164"/>
          <ac:spMkLst>
            <pc:docMk/>
            <pc:sldMk cId="3000202429" sldId="1576"/>
            <ac:spMk id="159" creationId="{FFDBF61E-5151-482A-BF27-2F8E197C3D13}"/>
          </ac:spMkLst>
        </pc:spChg>
        <pc:spChg chg="mod">
          <ac:chgData name="Eldert Grootenboer" userId="3fe8758b2c2b58d2" providerId="LiveId" clId="{45897FA1-1A19-41AC-9DAF-64F6ACC83477}" dt="2020-06-03T10:16:34.428" v="767" actId="164"/>
          <ac:spMkLst>
            <pc:docMk/>
            <pc:sldMk cId="3000202429" sldId="1576"/>
            <ac:spMk id="160" creationId="{BD5795F3-24FD-4A9E-B415-072A6541EB40}"/>
          </ac:spMkLst>
        </pc:spChg>
        <pc:spChg chg="mod">
          <ac:chgData name="Eldert Grootenboer" userId="3fe8758b2c2b58d2" providerId="LiveId" clId="{45897FA1-1A19-41AC-9DAF-64F6ACC83477}" dt="2020-06-03T10:16:34.428" v="767" actId="164"/>
          <ac:spMkLst>
            <pc:docMk/>
            <pc:sldMk cId="3000202429" sldId="1576"/>
            <ac:spMk id="161" creationId="{003D4843-2E42-410E-BDF4-422D6B71DD94}"/>
          </ac:spMkLst>
        </pc:spChg>
        <pc:spChg chg="mod">
          <ac:chgData name="Eldert Grootenboer" userId="3fe8758b2c2b58d2" providerId="LiveId" clId="{45897FA1-1A19-41AC-9DAF-64F6ACC83477}" dt="2020-06-03T10:16:34.428" v="767" actId="164"/>
          <ac:spMkLst>
            <pc:docMk/>
            <pc:sldMk cId="3000202429" sldId="1576"/>
            <ac:spMk id="162" creationId="{25C6501F-DE95-43DA-91E1-5736A2E8B639}"/>
          </ac:spMkLst>
        </pc:spChg>
        <pc:spChg chg="mod">
          <ac:chgData name="Eldert Grootenboer" userId="3fe8758b2c2b58d2" providerId="LiveId" clId="{45897FA1-1A19-41AC-9DAF-64F6ACC83477}" dt="2020-06-03T09:52:58.651" v="556" actId="1038"/>
          <ac:spMkLst>
            <pc:docMk/>
            <pc:sldMk cId="3000202429" sldId="1576"/>
            <ac:spMk id="16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64"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65" creationId="{0071D99C-5DD7-4269-A60F-420F37172D77}"/>
          </ac:spMkLst>
        </pc:spChg>
        <pc:spChg chg="mod">
          <ac:chgData name="Eldert Grootenboer" userId="3fe8758b2c2b58d2" providerId="LiveId" clId="{45897FA1-1A19-41AC-9DAF-64F6ACC83477}" dt="2020-06-03T10:16:34.428" v="767" actId="164"/>
          <ac:spMkLst>
            <pc:docMk/>
            <pc:sldMk cId="3000202429" sldId="1576"/>
            <ac:spMk id="166" creationId="{9CFF396A-7031-4F5B-8E15-9668C341BAD4}"/>
          </ac:spMkLst>
        </pc:spChg>
        <pc:spChg chg="mod">
          <ac:chgData name="Eldert Grootenboer" userId="3fe8758b2c2b58d2" providerId="LiveId" clId="{45897FA1-1A19-41AC-9DAF-64F6ACC83477}" dt="2020-06-03T10:16:34.428" v="767" actId="164"/>
          <ac:spMkLst>
            <pc:docMk/>
            <pc:sldMk cId="3000202429" sldId="1576"/>
            <ac:spMk id="167" creationId="{22CD55D6-5D34-4F51-ACC1-54CAFC9770CF}"/>
          </ac:spMkLst>
        </pc:spChg>
        <pc:spChg chg="mod">
          <ac:chgData name="Eldert Grootenboer" userId="3fe8758b2c2b58d2" providerId="LiveId" clId="{45897FA1-1A19-41AC-9DAF-64F6ACC83477}" dt="2020-06-03T10:16:34.428" v="767" actId="164"/>
          <ac:spMkLst>
            <pc:docMk/>
            <pc:sldMk cId="3000202429" sldId="1576"/>
            <ac:spMk id="168" creationId="{FE04BA2C-BF82-4AEF-A894-54D3741B3A83}"/>
          </ac:spMkLst>
        </pc:spChg>
        <pc:spChg chg="mod">
          <ac:chgData name="Eldert Grootenboer" userId="3fe8758b2c2b58d2" providerId="LiveId" clId="{45897FA1-1A19-41AC-9DAF-64F6ACC83477}" dt="2020-06-03T10:16:34.428" v="767" actId="164"/>
          <ac:spMkLst>
            <pc:docMk/>
            <pc:sldMk cId="3000202429" sldId="1576"/>
            <ac:spMk id="169" creationId="{A02D9BC6-47CF-4CFC-ADF5-D5A180BFC661}"/>
          </ac:spMkLst>
        </pc:spChg>
        <pc:spChg chg="mod">
          <ac:chgData name="Eldert Grootenboer" userId="3fe8758b2c2b58d2" providerId="LiveId" clId="{45897FA1-1A19-41AC-9DAF-64F6ACC83477}" dt="2020-06-03T10:16:34.428" v="767" actId="164"/>
          <ac:spMkLst>
            <pc:docMk/>
            <pc:sldMk cId="3000202429" sldId="1576"/>
            <ac:spMk id="170" creationId="{155D2E95-C28F-4287-8952-C5A78DA6FC5A}"/>
          </ac:spMkLst>
        </pc:spChg>
        <pc:spChg chg="mod">
          <ac:chgData name="Eldert Grootenboer" userId="3fe8758b2c2b58d2" providerId="LiveId" clId="{45897FA1-1A19-41AC-9DAF-64F6ACC83477}" dt="2020-06-03T10:16:34.428" v="767" actId="164"/>
          <ac:spMkLst>
            <pc:docMk/>
            <pc:sldMk cId="3000202429" sldId="1576"/>
            <ac:spMk id="171" creationId="{D85C518F-403D-4D3F-BBB4-B11DD572DD6C}"/>
          </ac:spMkLst>
        </pc:spChg>
        <pc:spChg chg="mod">
          <ac:chgData name="Eldert Grootenboer" userId="3fe8758b2c2b58d2" providerId="LiveId" clId="{45897FA1-1A19-41AC-9DAF-64F6ACC83477}" dt="2020-06-03T10:16:34.428" v="767" actId="164"/>
          <ac:spMkLst>
            <pc:docMk/>
            <pc:sldMk cId="3000202429" sldId="1576"/>
            <ac:spMk id="172" creationId="{F1844233-8B0A-4682-8406-A03691EA76B0}"/>
          </ac:spMkLst>
        </pc:spChg>
        <pc:spChg chg="mod">
          <ac:chgData name="Eldert Grootenboer" userId="3fe8758b2c2b58d2" providerId="LiveId" clId="{45897FA1-1A19-41AC-9DAF-64F6ACC83477}" dt="2020-06-03T10:16:34.428" v="767" actId="164"/>
          <ac:spMkLst>
            <pc:docMk/>
            <pc:sldMk cId="3000202429" sldId="1576"/>
            <ac:spMk id="173" creationId="{EE1F4A2A-8CB7-434D-A2F5-E66323959A6D}"/>
          </ac:spMkLst>
        </pc:spChg>
        <pc:spChg chg="mod">
          <ac:chgData name="Eldert Grootenboer" userId="3fe8758b2c2b58d2" providerId="LiveId" clId="{45897FA1-1A19-41AC-9DAF-64F6ACC83477}" dt="2020-06-03T09:52:58.651" v="556" actId="1038"/>
          <ac:spMkLst>
            <pc:docMk/>
            <pc:sldMk cId="3000202429" sldId="1576"/>
            <ac:spMk id="17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3"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84" creationId="{CCF80FD7-842A-4722-94DD-4CE48B85AE23}"/>
          </ac:spMkLst>
        </pc:spChg>
        <pc:spChg chg="mod">
          <ac:chgData name="Eldert Grootenboer" userId="3fe8758b2c2b58d2" providerId="LiveId" clId="{45897FA1-1A19-41AC-9DAF-64F6ACC83477}" dt="2020-06-03T10:16:34.428" v="767" actId="164"/>
          <ac:spMkLst>
            <pc:docMk/>
            <pc:sldMk cId="3000202429" sldId="1576"/>
            <ac:spMk id="185" creationId="{FAC91F7F-1AEE-4200-86CF-1DEDEBC363B2}"/>
          </ac:spMkLst>
        </pc:spChg>
        <pc:spChg chg="mod">
          <ac:chgData name="Eldert Grootenboer" userId="3fe8758b2c2b58d2" providerId="LiveId" clId="{45897FA1-1A19-41AC-9DAF-64F6ACC83477}" dt="2020-06-03T09:52:58.651" v="556" actId="1038"/>
          <ac:spMkLst>
            <pc:docMk/>
            <pc:sldMk cId="3000202429" sldId="1576"/>
            <ac:spMk id="18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5"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96" creationId="{6B743BF6-AE3A-4684-B58B-E3C4EA115DFA}"/>
          </ac:spMkLst>
        </pc:spChg>
        <pc:spChg chg="mod">
          <ac:chgData name="Eldert Grootenboer" userId="3fe8758b2c2b58d2" providerId="LiveId" clId="{45897FA1-1A19-41AC-9DAF-64F6ACC83477}" dt="2020-06-03T10:16:34.428" v="767" actId="164"/>
          <ac:spMkLst>
            <pc:docMk/>
            <pc:sldMk cId="3000202429" sldId="1576"/>
            <ac:spMk id="197" creationId="{E4151B2A-E8BC-432F-9622-730ABFC4D954}"/>
          </ac:spMkLst>
        </pc:spChg>
        <pc:spChg chg="mod">
          <ac:chgData name="Eldert Grootenboer" userId="3fe8758b2c2b58d2" providerId="LiveId" clId="{45897FA1-1A19-41AC-9DAF-64F6ACC83477}" dt="2020-06-03T10:16:34.428" v="767" actId="164"/>
          <ac:spMkLst>
            <pc:docMk/>
            <pc:sldMk cId="3000202429" sldId="1576"/>
            <ac:spMk id="198" creationId="{36FD778C-1C79-47F8-B262-6E9114BB5F32}"/>
          </ac:spMkLst>
        </pc:spChg>
        <pc:spChg chg="mod">
          <ac:chgData name="Eldert Grootenboer" userId="3fe8758b2c2b58d2" providerId="LiveId" clId="{45897FA1-1A19-41AC-9DAF-64F6ACC83477}" dt="2020-06-03T09:52:58.651" v="556" actId="1038"/>
          <ac:spMkLst>
            <pc:docMk/>
            <pc:sldMk cId="3000202429" sldId="1576"/>
            <ac:spMk id="20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01" creationId="{64C93C1E-F99E-4097-8ECF-3EFF622B6603}"/>
          </ac:spMkLst>
        </pc:spChg>
        <pc:spChg chg="mod">
          <ac:chgData name="Eldert Grootenboer" userId="3fe8758b2c2b58d2" providerId="LiveId" clId="{45897FA1-1A19-41AC-9DAF-64F6ACC83477}" dt="2020-06-03T10:16:34.428" v="767" actId="164"/>
          <ac:spMkLst>
            <pc:docMk/>
            <pc:sldMk cId="3000202429" sldId="1576"/>
            <ac:spMk id="202" creationId="{2B1D3337-4EE1-4B93-B042-3FD940B2446D}"/>
          </ac:spMkLst>
        </pc:spChg>
        <pc:spChg chg="mod">
          <ac:chgData name="Eldert Grootenboer" userId="3fe8758b2c2b58d2" providerId="LiveId" clId="{45897FA1-1A19-41AC-9DAF-64F6ACC83477}" dt="2020-06-03T10:16:34.428" v="767" actId="164"/>
          <ac:spMkLst>
            <pc:docMk/>
            <pc:sldMk cId="3000202429" sldId="1576"/>
            <ac:spMk id="203" creationId="{E47181A6-74DC-413E-9C5C-9DB1870B5A35}"/>
          </ac:spMkLst>
        </pc:spChg>
        <pc:spChg chg="mod">
          <ac:chgData name="Eldert Grootenboer" userId="3fe8758b2c2b58d2" providerId="LiveId" clId="{45897FA1-1A19-41AC-9DAF-64F6ACC83477}" dt="2020-06-03T09:52:58.651" v="556" actId="1038"/>
          <ac:spMkLst>
            <pc:docMk/>
            <pc:sldMk cId="3000202429" sldId="1576"/>
            <ac:spMk id="20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0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7"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18" creationId="{F7C55A22-058C-4229-85F8-223CD3FCF957}"/>
          </ac:spMkLst>
        </pc:spChg>
        <pc:spChg chg="mod">
          <ac:chgData name="Eldert Grootenboer" userId="3fe8758b2c2b58d2" providerId="LiveId" clId="{45897FA1-1A19-41AC-9DAF-64F6ACC83477}" dt="2020-06-03T09:52:58.651" v="556" actId="1038"/>
          <ac:spMkLst>
            <pc:docMk/>
            <pc:sldMk cId="3000202429" sldId="1576"/>
            <ac:spMk id="22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21" creationId="{6A3025BA-BDEC-49BB-95A4-11DD7D099BB3}"/>
          </ac:spMkLst>
        </pc:spChg>
        <pc:spChg chg="mod">
          <ac:chgData name="Eldert Grootenboer" userId="3fe8758b2c2b58d2" providerId="LiveId" clId="{45897FA1-1A19-41AC-9DAF-64F6ACC83477}" dt="2020-06-03T10:16:34.428" v="767" actId="164"/>
          <ac:spMkLst>
            <pc:docMk/>
            <pc:sldMk cId="3000202429" sldId="1576"/>
            <ac:spMk id="222" creationId="{4A52380D-A76C-43A0-B800-2C657B9624F0}"/>
          </ac:spMkLst>
        </pc:spChg>
        <pc:grpChg chg="add del mod">
          <ac:chgData name="Eldert Grootenboer" userId="3fe8758b2c2b58d2" providerId="LiveId" clId="{45897FA1-1A19-41AC-9DAF-64F6ACC83477}" dt="2020-06-03T09:56:33.184" v="575" actId="21"/>
          <ac:grpSpMkLst>
            <pc:docMk/>
            <pc:sldMk cId="3000202429" sldId="1576"/>
            <ac:grpSpMk id="6" creationId="{A9084755-B6CE-41D0-941C-5EC5B492ECBA}"/>
          </ac:grpSpMkLst>
        </pc:grpChg>
        <pc:grpChg chg="add mod">
          <ac:chgData name="Eldert Grootenboer" userId="3fe8758b2c2b58d2" providerId="LiveId" clId="{45897FA1-1A19-41AC-9DAF-64F6ACC83477}" dt="2020-06-03T10:16:36.736" v="768" actId="164"/>
          <ac:grpSpMkLst>
            <pc:docMk/>
            <pc:sldMk cId="3000202429" sldId="1576"/>
            <ac:grpSpMk id="7" creationId="{7D506A4A-AECF-4283-984B-453267BCCFE7}"/>
          </ac:grpSpMkLst>
        </pc:grpChg>
        <pc:grpChg chg="add mod">
          <ac:chgData name="Eldert Grootenboer" userId="3fe8758b2c2b58d2" providerId="LiveId" clId="{45897FA1-1A19-41AC-9DAF-64F6ACC83477}" dt="2020-06-03T10:16:39.247" v="769" actId="164"/>
          <ac:grpSpMkLst>
            <pc:docMk/>
            <pc:sldMk cId="3000202429" sldId="1576"/>
            <ac:grpSpMk id="8" creationId="{8F6FC6D7-BC5D-4350-95BF-99E2E5FD0205}"/>
          </ac:grpSpMkLst>
        </pc:grpChg>
        <pc:grpChg chg="add mod">
          <ac:chgData name="Eldert Grootenboer" userId="3fe8758b2c2b58d2" providerId="LiveId" clId="{45897FA1-1A19-41AC-9DAF-64F6ACC83477}" dt="2020-06-03T10:16:40.475" v="770" actId="164"/>
          <ac:grpSpMkLst>
            <pc:docMk/>
            <pc:sldMk cId="3000202429" sldId="1576"/>
            <ac:grpSpMk id="9" creationId="{DF196204-8A8B-4454-9B6A-1D25AED75680}"/>
          </ac:grpSpMkLst>
        </pc:grpChg>
        <pc:grpChg chg="add del mod">
          <ac:chgData name="Eldert Grootenboer" userId="3fe8758b2c2b58d2" providerId="LiveId" clId="{45897FA1-1A19-41AC-9DAF-64F6ACC83477}" dt="2020-06-03T10:13:38.496" v="703" actId="165"/>
          <ac:grpSpMkLst>
            <pc:docMk/>
            <pc:sldMk cId="3000202429" sldId="1576"/>
            <ac:grpSpMk id="83" creationId="{1A5243CD-E227-4D58-9236-A301BA1AC4DE}"/>
          </ac:grpSpMkLst>
        </pc:grpChg>
        <pc:grpChg chg="mod topLvl">
          <ac:chgData name="Eldert Grootenboer" userId="3fe8758b2c2b58d2" providerId="LiveId" clId="{45897FA1-1A19-41AC-9DAF-64F6ACC83477}" dt="2020-06-03T10:16:36.736" v="768" actId="164"/>
          <ac:grpSpMkLst>
            <pc:docMk/>
            <pc:sldMk cId="3000202429" sldId="1576"/>
            <ac:grpSpMk id="92" creationId="{C0444CFE-37DA-4A8A-A7C7-E9B64546718E}"/>
          </ac:grpSpMkLst>
        </pc:grpChg>
        <pc:grpChg chg="mod topLvl">
          <ac:chgData name="Eldert Grootenboer" userId="3fe8758b2c2b58d2" providerId="LiveId" clId="{45897FA1-1A19-41AC-9DAF-64F6ACC83477}" dt="2020-06-03T10:16:36.736" v="768" actId="164"/>
          <ac:grpSpMkLst>
            <pc:docMk/>
            <pc:sldMk cId="3000202429" sldId="1576"/>
            <ac:grpSpMk id="93" creationId="{37633C00-CD14-4A9F-A349-FDE6CC0027CC}"/>
          </ac:grpSpMkLst>
        </pc:grpChg>
        <pc:grpChg chg="mod topLvl">
          <ac:chgData name="Eldert Grootenboer" userId="3fe8758b2c2b58d2" providerId="LiveId" clId="{45897FA1-1A19-41AC-9DAF-64F6ACC83477}" dt="2020-06-03T10:16:36.736" v="768" actId="164"/>
          <ac:grpSpMkLst>
            <pc:docMk/>
            <pc:sldMk cId="3000202429" sldId="1576"/>
            <ac:grpSpMk id="97" creationId="{DBE16F89-5CC1-4E22-B99B-9F7326772F4D}"/>
          </ac:grpSpMkLst>
        </pc:grpChg>
        <pc:grpChg chg="mod topLvl">
          <ac:chgData name="Eldert Grootenboer" userId="3fe8758b2c2b58d2" providerId="LiveId" clId="{45897FA1-1A19-41AC-9DAF-64F6ACC83477}" dt="2020-06-03T10:16:36.736" v="768" actId="164"/>
          <ac:grpSpMkLst>
            <pc:docMk/>
            <pc:sldMk cId="3000202429" sldId="1576"/>
            <ac:grpSpMk id="98" creationId="{62DF2D48-9A0A-445A-9640-29ADDB004B43}"/>
          </ac:grpSpMkLst>
        </pc:grpChg>
        <pc:grpChg chg="mod">
          <ac:chgData name="Eldert Grootenboer" userId="3fe8758b2c2b58d2" providerId="LiveId" clId="{45897FA1-1A19-41AC-9DAF-64F6ACC83477}" dt="2020-06-03T09:52:58.651" v="556" actId="1038"/>
          <ac:grpSpMkLst>
            <pc:docMk/>
            <pc:sldMk cId="3000202429" sldId="1576"/>
            <ac:grpSpMk id="134"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1"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9"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74" creationId="{00000000-0000-0000-0000-000000000000}"/>
          </ac:grpSpMkLst>
        </pc:grpChg>
        <pc:picChg chg="mod">
          <ac:chgData name="Eldert Grootenboer" userId="3fe8758b2c2b58d2" providerId="LiveId" clId="{45897FA1-1A19-41AC-9DAF-64F6ACC83477}" dt="2020-06-03T09:52:58.651" v="556" actId="1038"/>
          <ac:picMkLst>
            <pc:docMk/>
            <pc:sldMk cId="3000202429" sldId="1576"/>
            <ac:picMk id="14"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3"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79" creationId="{00000000-0000-0000-0000-000000000000}"/>
          </ac:picMkLst>
        </pc:picChg>
        <pc:picChg chg="mod topLvl">
          <ac:chgData name="Eldert Grootenboer" userId="3fe8758b2c2b58d2" providerId="LiveId" clId="{45897FA1-1A19-41AC-9DAF-64F6ACC83477}" dt="2020-06-03T10:16:36.736" v="768" actId="164"/>
          <ac:picMkLst>
            <pc:docMk/>
            <pc:sldMk cId="3000202429" sldId="1576"/>
            <ac:picMk id="87" creationId="{84C20B37-D7A8-4975-BE3B-86BA2445BC49}"/>
          </ac:picMkLst>
        </pc:picChg>
        <pc:picChg chg="mod topLvl">
          <ac:chgData name="Eldert Grootenboer" userId="3fe8758b2c2b58d2" providerId="LiveId" clId="{45897FA1-1A19-41AC-9DAF-64F6ACC83477}" dt="2020-06-03T10:16:36.736" v="768" actId="164"/>
          <ac:picMkLst>
            <pc:docMk/>
            <pc:sldMk cId="3000202429" sldId="1576"/>
            <ac:picMk id="103" creationId="{0D961F6D-DA24-4F72-AA7A-8EA7A185FE58}"/>
          </ac:picMkLst>
        </pc:picChg>
        <pc:picChg chg="mod topLvl">
          <ac:chgData name="Eldert Grootenboer" userId="3fe8758b2c2b58d2" providerId="LiveId" clId="{45897FA1-1A19-41AC-9DAF-64F6ACC83477}" dt="2020-06-03T10:16:39.247" v="769" actId="164"/>
          <ac:picMkLst>
            <pc:docMk/>
            <pc:sldMk cId="3000202429" sldId="1576"/>
            <ac:picMk id="107" creationId="{779EB949-A09D-41F2-A1EF-26D7295DA0BB}"/>
          </ac:picMkLst>
        </pc:picChg>
        <pc:picChg chg="mod topLvl">
          <ac:chgData name="Eldert Grootenboer" userId="3fe8758b2c2b58d2" providerId="LiveId" clId="{45897FA1-1A19-41AC-9DAF-64F6ACC83477}" dt="2020-06-03T10:16:39.247" v="769" actId="164"/>
          <ac:picMkLst>
            <pc:docMk/>
            <pc:sldMk cId="3000202429" sldId="1576"/>
            <ac:picMk id="113" creationId="{B12051E4-16B9-4EA7-B8AA-CC5FDE3BBBA7}"/>
          </ac:picMkLst>
        </pc:picChg>
        <pc:picChg chg="mod topLvl">
          <ac:chgData name="Eldert Grootenboer" userId="3fe8758b2c2b58d2" providerId="LiveId" clId="{45897FA1-1A19-41AC-9DAF-64F6ACC83477}" dt="2020-06-03T10:16:39.247" v="769" actId="164"/>
          <ac:picMkLst>
            <pc:docMk/>
            <pc:sldMk cId="3000202429" sldId="1576"/>
            <ac:picMk id="114" creationId="{FCB91086-49A0-4FD4-B9BC-802617722B03}"/>
          </ac:picMkLst>
        </pc:picChg>
        <pc:picChg chg="mod topLvl">
          <ac:chgData name="Eldert Grootenboer" userId="3fe8758b2c2b58d2" providerId="LiveId" clId="{45897FA1-1A19-41AC-9DAF-64F6ACC83477}" dt="2020-06-03T10:16:39.247" v="769" actId="164"/>
          <ac:picMkLst>
            <pc:docMk/>
            <pc:sldMk cId="3000202429" sldId="1576"/>
            <ac:picMk id="115" creationId="{9FE798B2-0FA8-4949-8590-5A99841411C0}"/>
          </ac:picMkLst>
        </pc:picChg>
        <pc:picChg chg="mod topLvl">
          <ac:chgData name="Eldert Grootenboer" userId="3fe8758b2c2b58d2" providerId="LiveId" clId="{45897FA1-1A19-41AC-9DAF-64F6ACC83477}" dt="2020-06-03T10:16:39.247" v="769" actId="164"/>
          <ac:picMkLst>
            <pc:docMk/>
            <pc:sldMk cId="3000202429" sldId="1576"/>
            <ac:picMk id="117" creationId="{1AE591C2-4329-4828-B93F-FDD91492B6AC}"/>
          </ac:picMkLst>
        </pc:picChg>
        <pc:picChg chg="mod topLvl">
          <ac:chgData name="Eldert Grootenboer" userId="3fe8758b2c2b58d2" providerId="LiveId" clId="{45897FA1-1A19-41AC-9DAF-64F6ACC83477}" dt="2020-06-03T10:16:39.247" v="769" actId="164"/>
          <ac:picMkLst>
            <pc:docMk/>
            <pc:sldMk cId="3000202429" sldId="1576"/>
            <ac:picMk id="118" creationId="{F4B4F279-48B9-482D-824D-0210A7EEA475}"/>
          </ac:picMkLst>
        </pc:picChg>
        <pc:picChg chg="mod topLvl">
          <ac:chgData name="Eldert Grootenboer" userId="3fe8758b2c2b58d2" providerId="LiveId" clId="{45897FA1-1A19-41AC-9DAF-64F6ACC83477}" dt="2020-06-03T10:16:39.247" v="769" actId="164"/>
          <ac:picMkLst>
            <pc:docMk/>
            <pc:sldMk cId="3000202429" sldId="1576"/>
            <ac:picMk id="119" creationId="{E8F52891-E658-4AEC-AB55-3B2579BE7725}"/>
          </ac:picMkLst>
        </pc:picChg>
        <pc:picChg chg="mod topLvl">
          <ac:chgData name="Eldert Grootenboer" userId="3fe8758b2c2b58d2" providerId="LiveId" clId="{45897FA1-1A19-41AC-9DAF-64F6ACC83477}" dt="2020-06-03T10:16:39.247" v="769" actId="164"/>
          <ac:picMkLst>
            <pc:docMk/>
            <pc:sldMk cId="3000202429" sldId="1576"/>
            <ac:picMk id="120" creationId="{1CA8A2D0-BA59-439B-BE7B-A4F5F80F0833}"/>
          </ac:picMkLst>
        </pc:picChg>
        <pc:picChg chg="mod topLvl">
          <ac:chgData name="Eldert Grootenboer" userId="3fe8758b2c2b58d2" providerId="LiveId" clId="{45897FA1-1A19-41AC-9DAF-64F6ACC83477}" dt="2020-06-03T10:16:40.475" v="770" actId="164"/>
          <ac:picMkLst>
            <pc:docMk/>
            <pc:sldMk cId="3000202429" sldId="1576"/>
            <ac:picMk id="124" creationId="{8530AA74-3DBB-446A-A220-54248DE475CA}"/>
          </ac:picMkLst>
        </pc:picChg>
        <pc:picChg chg="mod topLvl">
          <ac:chgData name="Eldert Grootenboer" userId="3fe8758b2c2b58d2" providerId="LiveId" clId="{45897FA1-1A19-41AC-9DAF-64F6ACC83477}" dt="2020-06-03T10:16:40.475" v="770" actId="164"/>
          <ac:picMkLst>
            <pc:docMk/>
            <pc:sldMk cId="3000202429" sldId="1576"/>
            <ac:picMk id="127" creationId="{D9D8AF36-B9E7-4F10-8FDE-F49B2DE1F638}"/>
          </ac:picMkLst>
        </pc:picChg>
        <pc:picChg chg="mod topLvl">
          <ac:chgData name="Eldert Grootenboer" userId="3fe8758b2c2b58d2" providerId="LiveId" clId="{45897FA1-1A19-41AC-9DAF-64F6ACC83477}" dt="2020-06-03T10:16:40.475" v="770" actId="164"/>
          <ac:picMkLst>
            <pc:docMk/>
            <pc:sldMk cId="3000202429" sldId="1576"/>
            <ac:picMk id="128" creationId="{1FBC2DF9-5784-44AF-82A0-02335521C5CD}"/>
          </ac:picMkLst>
        </pc:picChg>
        <pc:picChg chg="mod topLvl">
          <ac:chgData name="Eldert Grootenboer" userId="3fe8758b2c2b58d2" providerId="LiveId" clId="{45897FA1-1A19-41AC-9DAF-64F6ACC83477}" dt="2020-06-03T10:16:40.475" v="770" actId="164"/>
          <ac:picMkLst>
            <pc:docMk/>
            <pc:sldMk cId="3000202429" sldId="1576"/>
            <ac:picMk id="155" creationId="{AE8FDC09-CD14-4C9B-B75B-FC0C90E37D93}"/>
          </ac:picMkLst>
        </pc:picChg>
        <pc:picChg chg="mod topLvl">
          <ac:chgData name="Eldert Grootenboer" userId="3fe8758b2c2b58d2" providerId="LiveId" clId="{45897FA1-1A19-41AC-9DAF-64F6ACC83477}" dt="2020-06-03T10:16:40.475" v="770" actId="164"/>
          <ac:picMkLst>
            <pc:docMk/>
            <pc:sldMk cId="3000202429" sldId="1576"/>
            <ac:picMk id="156" creationId="{61B63274-B934-4796-B106-5C2F430F8498}"/>
          </ac:picMkLst>
        </pc:picChg>
        <pc:picChg chg="mod topLvl">
          <ac:chgData name="Eldert Grootenboer" userId="3fe8758b2c2b58d2" providerId="LiveId" clId="{45897FA1-1A19-41AC-9DAF-64F6ACC83477}" dt="2020-06-03T10:16:40.475" v="770" actId="164"/>
          <ac:picMkLst>
            <pc:docMk/>
            <pc:sldMk cId="3000202429" sldId="1576"/>
            <ac:picMk id="157" creationId="{8E3E1894-F6C5-47D2-86C8-6984EDAD3D38}"/>
          </ac:picMkLst>
        </pc:picChg>
        <pc:picChg chg="mod">
          <ac:chgData name="Eldert Grootenboer" userId="3fe8758b2c2b58d2" providerId="LiveId" clId="{45897FA1-1A19-41AC-9DAF-64F6ACC83477}" dt="2020-06-03T09:52:58.651" v="556" actId="1038"/>
          <ac:picMkLst>
            <pc:docMk/>
            <pc:sldMk cId="3000202429" sldId="1576"/>
            <ac:picMk id="18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9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3" creationId="{00000000-0000-0000-0000-000000000000}"/>
          </ac:picMkLst>
        </pc:picChg>
        <pc:cxnChg chg="mod">
          <ac:chgData name="Eldert Grootenboer" userId="3fe8758b2c2b58d2" providerId="LiveId" clId="{45897FA1-1A19-41AC-9DAF-64F6ACC83477}" dt="2020-06-03T09:52:58.651" v="556" actId="1038"/>
          <ac:cxnSpMkLst>
            <pc:docMk/>
            <pc:sldMk cId="3000202429" sldId="1576"/>
            <ac:cxnSpMk id="7" creationId="{00000000-0000-0000-0000-000000000000}"/>
          </ac:cxnSpMkLst>
        </pc:cxnChg>
        <pc:cxnChg chg="mod topLvl">
          <ac:chgData name="Eldert Grootenboer" userId="3fe8758b2c2b58d2" providerId="LiveId" clId="{45897FA1-1A19-41AC-9DAF-64F6ACC83477}" dt="2020-06-03T10:13:38.496" v="703" actId="165"/>
          <ac:cxnSpMkLst>
            <pc:docMk/>
            <pc:sldMk cId="3000202429" sldId="1576"/>
            <ac:cxnSpMk id="88" creationId="{0EBA2C04-6152-451C-B0B9-B6FC2EEBE622}"/>
          </ac:cxnSpMkLst>
        </pc:cxnChg>
        <pc:cxnChg chg="mod topLvl">
          <ac:chgData name="Eldert Grootenboer" userId="3fe8758b2c2b58d2" providerId="LiveId" clId="{45897FA1-1A19-41AC-9DAF-64F6ACC83477}" dt="2020-06-03T10:16:36.736" v="768" actId="164"/>
          <ac:cxnSpMkLst>
            <pc:docMk/>
            <pc:sldMk cId="3000202429" sldId="1576"/>
            <ac:cxnSpMk id="90" creationId="{56433168-016E-4570-862E-5CF991E9606A}"/>
          </ac:cxnSpMkLst>
        </pc:cxnChg>
        <pc:cxnChg chg="mod topLvl">
          <ac:chgData name="Eldert Grootenboer" userId="3fe8758b2c2b58d2" providerId="LiveId" clId="{45897FA1-1A19-41AC-9DAF-64F6ACC83477}" dt="2020-06-03T10:16:36.736" v="768" actId="164"/>
          <ac:cxnSpMkLst>
            <pc:docMk/>
            <pc:sldMk cId="3000202429" sldId="1576"/>
            <ac:cxnSpMk id="91" creationId="{DBAA9349-0BC9-4087-93D6-B2D312BDAF97}"/>
          </ac:cxnSpMkLst>
        </pc:cxnChg>
        <pc:cxnChg chg="mod topLvl">
          <ac:chgData name="Eldert Grootenboer" userId="3fe8758b2c2b58d2" providerId="LiveId" clId="{45897FA1-1A19-41AC-9DAF-64F6ACC83477}" dt="2020-06-03T10:16:36.736" v="768" actId="164"/>
          <ac:cxnSpMkLst>
            <pc:docMk/>
            <pc:sldMk cId="3000202429" sldId="1576"/>
            <ac:cxnSpMk id="101" creationId="{35593FFA-8426-4EBB-854D-92FDBAFD3EE5}"/>
          </ac:cxnSpMkLst>
        </pc:cxnChg>
        <pc:cxnChg chg="mod topLvl">
          <ac:chgData name="Eldert Grootenboer" userId="3fe8758b2c2b58d2" providerId="LiveId" clId="{45897FA1-1A19-41AC-9DAF-64F6ACC83477}" dt="2020-06-03T10:16:36.736" v="768" actId="164"/>
          <ac:cxnSpMkLst>
            <pc:docMk/>
            <pc:sldMk cId="3000202429" sldId="1576"/>
            <ac:cxnSpMk id="104" creationId="{9CB23353-01E0-4E8B-B1B3-B4757B50251F}"/>
          </ac:cxnSpMkLst>
        </pc:cxnChg>
        <pc:cxnChg chg="mod topLvl">
          <ac:chgData name="Eldert Grootenboer" userId="3fe8758b2c2b58d2" providerId="LiveId" clId="{45897FA1-1A19-41AC-9DAF-64F6ACC83477}" dt="2020-06-03T10:16:39.247" v="769" actId="164"/>
          <ac:cxnSpMkLst>
            <pc:docMk/>
            <pc:sldMk cId="3000202429" sldId="1576"/>
            <ac:cxnSpMk id="109" creationId="{14795603-2DB8-4C24-B196-E0F17BA178EC}"/>
          </ac:cxnSpMkLst>
        </pc:cxnChg>
        <pc:cxnChg chg="mod topLvl">
          <ac:chgData name="Eldert Grootenboer" userId="3fe8758b2c2b58d2" providerId="LiveId" clId="{45897FA1-1A19-41AC-9DAF-64F6ACC83477}" dt="2020-06-03T10:16:39.247" v="769" actId="164"/>
          <ac:cxnSpMkLst>
            <pc:docMk/>
            <pc:sldMk cId="3000202429" sldId="1576"/>
            <ac:cxnSpMk id="111" creationId="{0BF89C5B-5280-46D9-9822-4072DDE7016F}"/>
          </ac:cxnSpMkLst>
        </pc:cxnChg>
        <pc:cxnChg chg="mod topLvl">
          <ac:chgData name="Eldert Grootenboer" userId="3fe8758b2c2b58d2" providerId="LiveId" clId="{45897FA1-1A19-41AC-9DAF-64F6ACC83477}" dt="2020-06-03T10:16:40.475" v="770" actId="164"/>
          <ac:cxnSpMkLst>
            <pc:docMk/>
            <pc:sldMk cId="3000202429" sldId="1576"/>
            <ac:cxnSpMk id="126" creationId="{2EC53C30-08D2-404D-84C2-5E7FCB91CD69}"/>
          </ac:cxnSpMkLst>
        </pc:cxnChg>
        <pc:cxnChg chg="mod">
          <ac:chgData name="Eldert Grootenboer" userId="3fe8758b2c2b58d2" providerId="LiveId" clId="{45897FA1-1A19-41AC-9DAF-64F6ACC83477}" dt="2020-06-03T09:52:58.651" v="556" actId="1038"/>
          <ac:cxnSpMkLst>
            <pc:docMk/>
            <pc:sldMk cId="3000202429" sldId="1576"/>
            <ac:cxnSpMk id="132"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33" creationId="{00000000-0000-0000-0000-000000000000}"/>
          </ac:cxnSpMkLst>
        </pc:cxnChg>
        <pc:cxnChg chg="mod topLvl">
          <ac:chgData name="Eldert Grootenboer" userId="3fe8758b2c2b58d2" providerId="LiveId" clId="{45897FA1-1A19-41AC-9DAF-64F6ACC83477}" dt="2020-06-03T10:16:40.475" v="770" actId="164"/>
          <ac:cxnSpMkLst>
            <pc:docMk/>
            <pc:sldMk cId="3000202429" sldId="1576"/>
            <ac:cxnSpMk id="154" creationId="{4B5A80F4-79D3-4950-8EE2-9A6E48C2B700}"/>
          </ac:cxnSpMkLst>
        </pc:cxnChg>
        <pc:cxnChg chg="mod">
          <ac:chgData name="Eldert Grootenboer" userId="3fe8758b2c2b58d2" providerId="LiveId" clId="{45897FA1-1A19-41AC-9DAF-64F6ACC83477}" dt="2020-06-03T09:52:58.651" v="556" actId="1038"/>
          <ac:cxnSpMkLst>
            <pc:docMk/>
            <pc:sldMk cId="3000202429" sldId="1576"/>
            <ac:cxnSpMk id="186"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8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4"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5"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9" creationId="{00000000-0000-0000-0000-000000000000}"/>
          </ac:cxnSpMkLst>
        </pc:cxnChg>
      </pc:sldChg>
      <pc:sldChg chg="addSp delSp modSp mod modTransition setBg modAnim chgLayout">
        <pc:chgData name="Eldert Grootenboer" userId="3fe8758b2c2b58d2" providerId="LiveId" clId="{45897FA1-1A19-41AC-9DAF-64F6ACC83477}" dt="2020-06-03T12:24:52.757" v="1134"/>
        <pc:sldMkLst>
          <pc:docMk/>
          <pc:sldMk cId="1478469026" sldId="1578"/>
        </pc:sldMkLst>
        <pc:spChg chg="add del mod">
          <ac:chgData name="Eldert Grootenboer" userId="3fe8758b2c2b58d2" providerId="LiveId" clId="{45897FA1-1A19-41AC-9DAF-64F6ACC83477}" dt="2020-06-03T09:44:23.103" v="505"/>
          <ac:spMkLst>
            <pc:docMk/>
            <pc:sldMk cId="1478469026" sldId="1578"/>
            <ac:spMk id="2" creationId="{7363C7ED-5F4C-41DF-8953-8BC9028C7C5C}"/>
          </ac:spMkLst>
        </pc:spChg>
        <pc:spChg chg="mod ord">
          <ac:chgData name="Eldert Grootenboer" userId="3fe8758b2c2b58d2" providerId="LiveId" clId="{45897FA1-1A19-41AC-9DAF-64F6ACC83477}" dt="2020-06-03T09:44:23.103" v="505"/>
          <ac:spMkLst>
            <pc:docMk/>
            <pc:sldMk cId="1478469026" sldId="1578"/>
            <ac:spMk id="4" creationId="{00000000-0000-0000-0000-000000000000}"/>
          </ac:spMkLst>
        </pc:spChg>
      </pc:sldChg>
      <pc:sldChg chg="addSp delSp modSp modTransition setBg">
        <pc:chgData name="Eldert Grootenboer" userId="3fe8758b2c2b58d2" providerId="LiveId" clId="{45897FA1-1A19-41AC-9DAF-64F6ACC83477}" dt="2020-06-03T12:24:52.757" v="1134"/>
        <pc:sldMkLst>
          <pc:docMk/>
          <pc:sldMk cId="3582398993" sldId="1581"/>
        </pc:sldMkLst>
        <pc:spChg chg="mod">
          <ac:chgData name="Eldert Grootenboer" userId="3fe8758b2c2b58d2" providerId="LiveId" clId="{45897FA1-1A19-41AC-9DAF-64F6ACC83477}" dt="2020-06-03T09:44:23.103" v="505"/>
          <ac:spMkLst>
            <pc:docMk/>
            <pc:sldMk cId="3582398993" sldId="1581"/>
            <ac:spMk id="3" creationId="{00000000-0000-0000-0000-000000000000}"/>
          </ac:spMkLst>
        </pc:spChg>
        <pc:spChg chg="add del mod">
          <ac:chgData name="Eldert Grootenboer" userId="3fe8758b2c2b58d2" providerId="LiveId" clId="{45897FA1-1A19-41AC-9DAF-64F6ACC83477}" dt="2020-06-03T09:44:23.103" v="505"/>
          <ac:spMkLst>
            <pc:docMk/>
            <pc:sldMk cId="3582398993" sldId="1581"/>
            <ac:spMk id="6" creationId="{A27E8C01-1F77-486A-92FC-7B4EF55CDBEE}"/>
          </ac:spMkLst>
        </pc:spChg>
      </pc:sldChg>
      <pc:sldChg chg="addSp delSp modSp mod modTransition setBg modClrScheme chgLayout">
        <pc:chgData name="Eldert Grootenboer" userId="3fe8758b2c2b58d2" providerId="LiveId" clId="{45897FA1-1A19-41AC-9DAF-64F6ACC83477}" dt="2020-06-03T12:24:52.757" v="1134"/>
        <pc:sldMkLst>
          <pc:docMk/>
          <pc:sldMk cId="4028739318" sldId="1584"/>
        </pc:sldMkLst>
        <pc:spChg chg="mod ord">
          <ac:chgData name="Eldert Grootenboer" userId="3fe8758b2c2b58d2" providerId="LiveId" clId="{45897FA1-1A19-41AC-9DAF-64F6ACC83477}" dt="2020-06-03T10:21:32.857" v="808" actId="700"/>
          <ac:spMkLst>
            <pc:docMk/>
            <pc:sldMk cId="4028739318" sldId="1584"/>
            <ac:spMk id="2" creationId="{00000000-0000-0000-0000-000000000000}"/>
          </ac:spMkLst>
        </pc:spChg>
        <pc:spChg chg="add del mod">
          <ac:chgData name="Eldert Grootenboer" userId="3fe8758b2c2b58d2" providerId="LiveId" clId="{45897FA1-1A19-41AC-9DAF-64F6ACC83477}" dt="2020-06-03T09:44:23.103" v="505"/>
          <ac:spMkLst>
            <pc:docMk/>
            <pc:sldMk cId="4028739318" sldId="1584"/>
            <ac:spMk id="13" creationId="{296C3EF6-A4ED-4431-B4B8-3089838DFD12}"/>
          </ac:spMkLst>
        </pc:spChg>
        <pc:spChg chg="add del mod">
          <ac:chgData name="Eldert Grootenboer" userId="3fe8758b2c2b58d2" providerId="LiveId" clId="{45897FA1-1A19-41AC-9DAF-64F6ACC83477}" dt="2020-06-03T10:21:32.857" v="808" actId="700"/>
          <ac:spMkLst>
            <pc:docMk/>
            <pc:sldMk cId="4028739318" sldId="1584"/>
            <ac:spMk id="15" creationId="{F54D11D9-CCEB-4C1C-B59B-5181E99898E5}"/>
          </ac:spMkLst>
        </pc:spChg>
      </pc:sldChg>
      <pc:sldChg chg="addSp delSp modSp modTransition setBg">
        <pc:chgData name="Eldert Grootenboer" userId="3fe8758b2c2b58d2" providerId="LiveId" clId="{45897FA1-1A19-41AC-9DAF-64F6ACC83477}" dt="2020-06-03T12:53:35.584" v="1254" actId="1076"/>
        <pc:sldMkLst>
          <pc:docMk/>
          <pc:sldMk cId="2400613635" sldId="1590"/>
        </pc:sldMkLst>
        <pc:spChg chg="mod">
          <ac:chgData name="Eldert Grootenboer" userId="3fe8758b2c2b58d2" providerId="LiveId" clId="{45897FA1-1A19-41AC-9DAF-64F6ACC83477}" dt="2020-06-03T09:44:23.103" v="505"/>
          <ac:spMkLst>
            <pc:docMk/>
            <pc:sldMk cId="2400613635" sldId="1590"/>
            <ac:spMk id="2" creationId="{CC7011C7-DC3B-4CAD-9486-A5B5BD5C421B}"/>
          </ac:spMkLst>
        </pc:spChg>
        <pc:spChg chg="add del mod">
          <ac:chgData name="Eldert Grootenboer" userId="3fe8758b2c2b58d2" providerId="LiveId" clId="{45897FA1-1A19-41AC-9DAF-64F6ACC83477}" dt="2020-06-03T09:44:23.103" v="505"/>
          <ac:spMkLst>
            <pc:docMk/>
            <pc:sldMk cId="2400613635" sldId="1590"/>
            <ac:spMk id="28" creationId="{70ADAFA8-0E49-4012-B74D-FD81848A0367}"/>
          </ac:spMkLst>
        </pc:spChg>
        <pc:spChg chg="mod">
          <ac:chgData name="Eldert Grootenboer" userId="3fe8758b2c2b58d2" providerId="LiveId" clId="{45897FA1-1A19-41AC-9DAF-64F6ACC83477}" dt="2020-06-03T12:53:35.584" v="1254" actId="1076"/>
          <ac:spMkLst>
            <pc:docMk/>
            <pc:sldMk cId="2400613635" sldId="1590"/>
            <ac:spMk id="29" creationId="{119E6482-7D4A-4C1F-AD02-F159FB681FF1}"/>
          </ac:spMkLst>
        </pc:spChg>
        <pc:spChg chg="mod">
          <ac:chgData name="Eldert Grootenboer" userId="3fe8758b2c2b58d2" providerId="LiveId" clId="{45897FA1-1A19-41AC-9DAF-64F6ACC83477}" dt="2020-06-03T12:53:35.584" v="1254" actId="1076"/>
          <ac:spMkLst>
            <pc:docMk/>
            <pc:sldMk cId="2400613635" sldId="1590"/>
            <ac:spMk id="30" creationId="{94662593-4B0E-46A1-9442-2F5BE1CBA8EA}"/>
          </ac:spMkLst>
        </pc:spChg>
        <pc:spChg chg="mod">
          <ac:chgData name="Eldert Grootenboer" userId="3fe8758b2c2b58d2" providerId="LiveId" clId="{45897FA1-1A19-41AC-9DAF-64F6ACC83477}" dt="2020-06-03T12:53:35.584" v="1254" actId="1076"/>
          <ac:spMkLst>
            <pc:docMk/>
            <pc:sldMk cId="2400613635" sldId="1590"/>
            <ac:spMk id="32" creationId="{6C377618-9BB6-4128-8810-A0729ED9EDA8}"/>
          </ac:spMkLst>
        </pc:spChg>
        <pc:spChg chg="mod">
          <ac:chgData name="Eldert Grootenboer" userId="3fe8758b2c2b58d2" providerId="LiveId" clId="{45897FA1-1A19-41AC-9DAF-64F6ACC83477}" dt="2020-06-03T12:53:35.584" v="1254" actId="1076"/>
          <ac:spMkLst>
            <pc:docMk/>
            <pc:sldMk cId="2400613635" sldId="1590"/>
            <ac:spMk id="33" creationId="{F10E3DCF-F365-4897-9FCA-01558FA55E2A}"/>
          </ac:spMkLst>
        </pc:spChg>
        <pc:spChg chg="mod">
          <ac:chgData name="Eldert Grootenboer" userId="3fe8758b2c2b58d2" providerId="LiveId" clId="{45897FA1-1A19-41AC-9DAF-64F6ACC83477}" dt="2020-06-03T12:53:35.584" v="1254" actId="1076"/>
          <ac:spMkLst>
            <pc:docMk/>
            <pc:sldMk cId="2400613635" sldId="1590"/>
            <ac:spMk id="34" creationId="{D833FD02-3074-4614-8688-D5EFF799ADAB}"/>
          </ac:spMkLst>
        </pc:spChg>
        <pc:spChg chg="mod">
          <ac:chgData name="Eldert Grootenboer" userId="3fe8758b2c2b58d2" providerId="LiveId" clId="{45897FA1-1A19-41AC-9DAF-64F6ACC83477}" dt="2020-06-03T12:53:35.584" v="1254" actId="1076"/>
          <ac:spMkLst>
            <pc:docMk/>
            <pc:sldMk cId="2400613635" sldId="1590"/>
            <ac:spMk id="35" creationId="{D5950A40-F6D1-4064-888C-B498CF66C31B}"/>
          </ac:spMkLst>
        </pc:spChg>
        <pc:spChg chg="mod">
          <ac:chgData name="Eldert Grootenboer" userId="3fe8758b2c2b58d2" providerId="LiveId" clId="{45897FA1-1A19-41AC-9DAF-64F6ACC83477}" dt="2020-06-03T12:53:35.584" v="1254" actId="1076"/>
          <ac:spMkLst>
            <pc:docMk/>
            <pc:sldMk cId="2400613635" sldId="1590"/>
            <ac:spMk id="36" creationId="{887A8CB4-D1F6-42DF-8729-73C48B779D69}"/>
          </ac:spMkLst>
        </pc:spChg>
        <pc:spChg chg="mod">
          <ac:chgData name="Eldert Grootenboer" userId="3fe8758b2c2b58d2" providerId="LiveId" clId="{45897FA1-1A19-41AC-9DAF-64F6ACC83477}" dt="2020-06-03T12:53:35.584" v="1254" actId="1076"/>
          <ac:spMkLst>
            <pc:docMk/>
            <pc:sldMk cId="2400613635" sldId="1590"/>
            <ac:spMk id="37" creationId="{6DB1123C-F6D2-4F2D-B64A-30596FA5903C}"/>
          </ac:spMkLst>
        </pc:spChg>
        <pc:spChg chg="mod">
          <ac:chgData name="Eldert Grootenboer" userId="3fe8758b2c2b58d2" providerId="LiveId" clId="{45897FA1-1A19-41AC-9DAF-64F6ACC83477}" dt="2020-06-03T12:53:35.584" v="1254" actId="1076"/>
          <ac:spMkLst>
            <pc:docMk/>
            <pc:sldMk cId="2400613635" sldId="1590"/>
            <ac:spMk id="39" creationId="{C1AAEE6E-0863-4510-B2EE-15F576D296FC}"/>
          </ac:spMkLst>
        </pc:spChg>
        <pc:spChg chg="mod">
          <ac:chgData name="Eldert Grootenboer" userId="3fe8758b2c2b58d2" providerId="LiveId" clId="{45897FA1-1A19-41AC-9DAF-64F6ACC83477}" dt="2020-06-03T12:53:35.584" v="1254" actId="1076"/>
          <ac:spMkLst>
            <pc:docMk/>
            <pc:sldMk cId="2400613635" sldId="1590"/>
            <ac:spMk id="40" creationId="{E778940F-987F-455F-8B9F-AC1FEBC84CB0}"/>
          </ac:spMkLst>
        </pc:spChg>
        <pc:spChg chg="mod">
          <ac:chgData name="Eldert Grootenboer" userId="3fe8758b2c2b58d2" providerId="LiveId" clId="{45897FA1-1A19-41AC-9DAF-64F6ACC83477}" dt="2020-06-03T12:53:35.584" v="1254" actId="1076"/>
          <ac:spMkLst>
            <pc:docMk/>
            <pc:sldMk cId="2400613635" sldId="1590"/>
            <ac:spMk id="43" creationId="{2BAF5847-D351-41AD-BEE9-8B1492F58ED8}"/>
          </ac:spMkLst>
        </pc:spChg>
        <pc:spChg chg="mod">
          <ac:chgData name="Eldert Grootenboer" userId="3fe8758b2c2b58d2" providerId="LiveId" clId="{45897FA1-1A19-41AC-9DAF-64F6ACC83477}" dt="2020-06-03T12:53:35.584" v="1254" actId="1076"/>
          <ac:spMkLst>
            <pc:docMk/>
            <pc:sldMk cId="2400613635" sldId="1590"/>
            <ac:spMk id="44" creationId="{64FA541C-6763-4A42-992E-A2921684E60D}"/>
          </ac:spMkLst>
        </pc:spChg>
        <pc:spChg chg="mod">
          <ac:chgData name="Eldert Grootenboer" userId="3fe8758b2c2b58d2" providerId="LiveId" clId="{45897FA1-1A19-41AC-9DAF-64F6ACC83477}" dt="2020-06-03T12:53:35.584" v="1254" actId="1076"/>
          <ac:spMkLst>
            <pc:docMk/>
            <pc:sldMk cId="2400613635" sldId="1590"/>
            <ac:spMk id="46" creationId="{FDEA50FE-5B6D-4432-B249-C9A85926392B}"/>
          </ac:spMkLst>
        </pc:spChg>
        <pc:grpChg chg="del">
          <ac:chgData name="Eldert Grootenboer" userId="3fe8758b2c2b58d2" providerId="LiveId" clId="{45897FA1-1A19-41AC-9DAF-64F6ACC83477}" dt="2020-06-03T12:53:19.317" v="1251" actId="478"/>
          <ac:grpSpMkLst>
            <pc:docMk/>
            <pc:sldMk cId="2400613635" sldId="1590"/>
            <ac:grpSpMk id="3" creationId="{51CE55AA-DDF9-47D1-8E24-1E0880F1CAD4}"/>
          </ac:grpSpMkLst>
        </pc:grpChg>
        <pc:grpChg chg="del">
          <ac:chgData name="Eldert Grootenboer" userId="3fe8758b2c2b58d2" providerId="LiveId" clId="{45897FA1-1A19-41AC-9DAF-64F6ACC83477}" dt="2020-06-03T12:53:19.317" v="1251" actId="478"/>
          <ac:grpSpMkLst>
            <pc:docMk/>
            <pc:sldMk cId="2400613635" sldId="1590"/>
            <ac:grpSpMk id="13" creationId="{F32279AF-0AF3-4CC9-9C66-A83F31FE3AFE}"/>
          </ac:grpSpMkLst>
        </pc:grpChg>
        <pc:grpChg chg="del">
          <ac:chgData name="Eldert Grootenboer" userId="3fe8758b2c2b58d2" providerId="LiveId" clId="{45897FA1-1A19-41AC-9DAF-64F6ACC83477}" dt="2020-06-03T12:53:19.317" v="1251" actId="478"/>
          <ac:grpSpMkLst>
            <pc:docMk/>
            <pc:sldMk cId="2400613635" sldId="1590"/>
            <ac:grpSpMk id="17" creationId="{E6504155-E10D-4EAD-8A27-4B8AE0C61C1D}"/>
          </ac:grpSpMkLst>
        </pc:grpChg>
        <pc:grpChg chg="add mod">
          <ac:chgData name="Eldert Grootenboer" userId="3fe8758b2c2b58d2" providerId="LiveId" clId="{45897FA1-1A19-41AC-9DAF-64F6ACC83477}" dt="2020-06-03T12:53:35.584" v="1254" actId="1076"/>
          <ac:grpSpMkLst>
            <pc:docMk/>
            <pc:sldMk cId="2400613635" sldId="1590"/>
            <ac:grpSpMk id="28" creationId="{D3C88916-EABF-4547-BB60-B32EB32D262B}"/>
          </ac:grpSpMkLst>
        </pc:grpChg>
        <pc:grpChg chg="mod">
          <ac:chgData name="Eldert Grootenboer" userId="3fe8758b2c2b58d2" providerId="LiveId" clId="{45897FA1-1A19-41AC-9DAF-64F6ACC83477}" dt="2020-06-03T12:53:35.584" v="1254" actId="1076"/>
          <ac:grpSpMkLst>
            <pc:docMk/>
            <pc:sldMk cId="2400613635" sldId="1590"/>
            <ac:grpSpMk id="31" creationId="{7BDC1663-06F3-4DEB-A61C-79F7AA64D220}"/>
          </ac:grpSpMkLst>
        </pc:grpChg>
        <pc:grpChg chg="add mod">
          <ac:chgData name="Eldert Grootenboer" userId="3fe8758b2c2b58d2" providerId="LiveId" clId="{45897FA1-1A19-41AC-9DAF-64F6ACC83477}" dt="2020-06-03T12:53:35.584" v="1254" actId="1076"/>
          <ac:grpSpMkLst>
            <pc:docMk/>
            <pc:sldMk cId="2400613635" sldId="1590"/>
            <ac:grpSpMk id="38" creationId="{DBE39DFA-56A1-4C55-B795-5E98F4BC2FCE}"/>
          </ac:grpSpMkLst>
        </pc:grpChg>
        <pc:grpChg chg="add mod">
          <ac:chgData name="Eldert Grootenboer" userId="3fe8758b2c2b58d2" providerId="LiveId" clId="{45897FA1-1A19-41AC-9DAF-64F6ACC83477}" dt="2020-06-03T12:53:35.584" v="1254" actId="1076"/>
          <ac:grpSpMkLst>
            <pc:docMk/>
            <pc:sldMk cId="2400613635" sldId="1590"/>
            <ac:grpSpMk id="42" creationId="{DB4EBD71-2C5D-4F41-BF39-746865FC1957}"/>
          </ac:grpSpMkLst>
        </pc:grpChg>
        <pc:grpChg chg="mod">
          <ac:chgData name="Eldert Grootenboer" userId="3fe8758b2c2b58d2" providerId="LiveId" clId="{45897FA1-1A19-41AC-9DAF-64F6ACC83477}" dt="2020-06-03T12:53:35.584" v="1254" actId="1076"/>
          <ac:grpSpMkLst>
            <pc:docMk/>
            <pc:sldMk cId="2400613635" sldId="1590"/>
            <ac:grpSpMk id="45" creationId="{69BBDD7B-7A0A-4F41-B863-BD74DC21A0D5}"/>
          </ac:grpSpMkLst>
        </pc:grpChg>
        <pc:grpChg chg="mod">
          <ac:chgData name="Eldert Grootenboer" userId="3fe8758b2c2b58d2" providerId="LiveId" clId="{45897FA1-1A19-41AC-9DAF-64F6ACC83477}" dt="2020-06-03T12:53:35.584" v="1254" actId="1076"/>
          <ac:grpSpMkLst>
            <pc:docMk/>
            <pc:sldMk cId="2400613635" sldId="1590"/>
            <ac:grpSpMk id="47" creationId="{A4D114C2-7515-4D96-A708-06A1F466AD6B}"/>
          </ac:grpSpMkLst>
        </pc:grpChg>
        <pc:grpChg chg="mod">
          <ac:chgData name="Eldert Grootenboer" userId="3fe8758b2c2b58d2" providerId="LiveId" clId="{45897FA1-1A19-41AC-9DAF-64F6ACC83477}" dt="2020-06-03T12:53:35.584" v="1254" actId="1076"/>
          <ac:grpSpMkLst>
            <pc:docMk/>
            <pc:sldMk cId="2400613635" sldId="1590"/>
            <ac:grpSpMk id="48" creationId="{E1140218-C493-4943-8AB2-6C1612336334}"/>
          </ac:grpSpMkLst>
        </pc:grpChg>
        <pc:picChg chg="mod">
          <ac:chgData name="Eldert Grootenboer" userId="3fe8758b2c2b58d2" providerId="LiveId" clId="{45897FA1-1A19-41AC-9DAF-64F6ACC83477}" dt="2020-06-03T12:53:35.584" v="1254" actId="1076"/>
          <ac:picMkLst>
            <pc:docMk/>
            <pc:sldMk cId="2400613635" sldId="1590"/>
            <ac:picMk id="41" creationId="{8663B4D2-71C1-4CA1-AC47-9643ABE50D88}"/>
          </ac:picMkLst>
        </pc:picChg>
        <pc:cxnChg chg="mod">
          <ac:chgData name="Eldert Grootenboer" userId="3fe8758b2c2b58d2" providerId="LiveId" clId="{45897FA1-1A19-41AC-9DAF-64F6ACC83477}" dt="2020-06-03T12:53:35.584" v="1254" actId="1076"/>
          <ac:cxnSpMkLst>
            <pc:docMk/>
            <pc:sldMk cId="2400613635" sldId="1590"/>
            <ac:cxnSpMk id="49" creationId="{A05AB62E-A031-43E5-86B7-FD3736C444F0}"/>
          </ac:cxnSpMkLst>
        </pc:cxnChg>
        <pc:cxnChg chg="mod">
          <ac:chgData name="Eldert Grootenboer" userId="3fe8758b2c2b58d2" providerId="LiveId" clId="{45897FA1-1A19-41AC-9DAF-64F6ACC83477}" dt="2020-06-03T12:53:35.584" v="1254" actId="1076"/>
          <ac:cxnSpMkLst>
            <pc:docMk/>
            <pc:sldMk cId="2400613635" sldId="1590"/>
            <ac:cxnSpMk id="50" creationId="{7571732D-9052-4D23-B511-6F2F446D6777}"/>
          </ac:cxnSpMkLst>
        </pc:cxnChg>
        <pc:cxnChg chg="mod">
          <ac:chgData name="Eldert Grootenboer" userId="3fe8758b2c2b58d2" providerId="LiveId" clId="{45897FA1-1A19-41AC-9DAF-64F6ACC83477}" dt="2020-06-03T12:53:35.584" v="1254" actId="1076"/>
          <ac:cxnSpMkLst>
            <pc:docMk/>
            <pc:sldMk cId="2400613635" sldId="1590"/>
            <ac:cxnSpMk id="51" creationId="{73253E05-94A3-4CDB-8A14-92F39D1A09DB}"/>
          </ac:cxnSpMkLst>
        </pc:cxnChg>
        <pc:cxnChg chg="mod">
          <ac:chgData name="Eldert Grootenboer" userId="3fe8758b2c2b58d2" providerId="LiveId" clId="{45897FA1-1A19-41AC-9DAF-64F6ACC83477}" dt="2020-06-03T12:53:35.584" v="1254" actId="1076"/>
          <ac:cxnSpMkLst>
            <pc:docMk/>
            <pc:sldMk cId="2400613635" sldId="1590"/>
            <ac:cxnSpMk id="52" creationId="{E7200138-5D14-439B-B122-06D936447E3C}"/>
          </ac:cxnSpMkLst>
        </pc:cxnChg>
      </pc:sldChg>
      <pc:sldChg chg="addSp delSp modSp del">
        <pc:chgData name="Eldert Grootenboer" userId="3fe8758b2c2b58d2" providerId="LiveId" clId="{45897FA1-1A19-41AC-9DAF-64F6ACC83477}" dt="2020-06-03T11:26:59.070" v="1035" actId="47"/>
        <pc:sldMkLst>
          <pc:docMk/>
          <pc:sldMk cId="1092010799" sldId="1591"/>
        </pc:sldMkLst>
        <pc:spChg chg="add del mod">
          <ac:chgData name="Eldert Grootenboer" userId="3fe8758b2c2b58d2" providerId="LiveId" clId="{45897FA1-1A19-41AC-9DAF-64F6ACC83477}" dt="2020-06-03T09:44:23.103" v="505"/>
          <ac:spMkLst>
            <pc:docMk/>
            <pc:sldMk cId="1092010799" sldId="1591"/>
            <ac:spMk id="2" creationId="{6FC54DF2-0CFB-45F4-BEFC-D32A9219FF23}"/>
          </ac:spMkLst>
        </pc:spChg>
        <pc:spChg chg="mod">
          <ac:chgData name="Eldert Grootenboer" userId="3fe8758b2c2b58d2" providerId="LiveId" clId="{45897FA1-1A19-41AC-9DAF-64F6ACC83477}" dt="2020-06-03T09:44:23.103" v="505"/>
          <ac:spMkLst>
            <pc:docMk/>
            <pc:sldMk cId="1092010799" sldId="1591"/>
            <ac:spMk id="29" creationId="{1E0635CD-F3E3-4131-B424-E0BC13FEDD78}"/>
          </ac:spMkLst>
        </pc:spChg>
      </pc:sldChg>
      <pc:sldChg chg="addSp delSp modSp mod modTransition setBg">
        <pc:chgData name="Eldert Grootenboer" userId="3fe8758b2c2b58d2" providerId="LiveId" clId="{45897FA1-1A19-41AC-9DAF-64F6ACC83477}" dt="2020-06-03T12:59:14.596" v="1397" actId="1038"/>
        <pc:sldMkLst>
          <pc:docMk/>
          <pc:sldMk cId="1117174445" sldId="1592"/>
        </pc:sldMkLst>
        <pc:spChg chg="add del mod">
          <ac:chgData name="Eldert Grootenboer" userId="3fe8758b2c2b58d2" providerId="LiveId" clId="{45897FA1-1A19-41AC-9DAF-64F6ACC83477}" dt="2020-06-03T09:44:23.103" v="505"/>
          <ac:spMkLst>
            <pc:docMk/>
            <pc:sldMk cId="1117174445" sldId="1592"/>
            <ac:spMk id="3" creationId="{593644C9-FCFD-4252-BC44-28DF1A198FA7}"/>
          </ac:spMkLst>
        </pc:spChg>
        <pc:spChg chg="mod">
          <ac:chgData name="Eldert Grootenboer" userId="3fe8758b2c2b58d2" providerId="LiveId" clId="{45897FA1-1A19-41AC-9DAF-64F6ACC83477}" dt="2020-06-03T09:44:23.103" v="505"/>
          <ac:spMkLst>
            <pc:docMk/>
            <pc:sldMk cId="1117174445" sldId="1592"/>
            <ac:spMk id="4" creationId="{00000000-0000-0000-0000-000000000000}"/>
          </ac:spMkLst>
        </pc:spChg>
        <pc:spChg chg="del">
          <ac:chgData name="Eldert Grootenboer" userId="3fe8758b2c2b58d2" providerId="LiveId" clId="{45897FA1-1A19-41AC-9DAF-64F6ACC83477}" dt="2020-06-03T12:54:06.803" v="1255" actId="478"/>
          <ac:spMkLst>
            <pc:docMk/>
            <pc:sldMk cId="1117174445" sldId="1592"/>
            <ac:spMk id="16" creationId="{00000000-0000-0000-0000-000000000000}"/>
          </ac:spMkLst>
        </pc:spChg>
        <pc:spChg chg="add mod">
          <ac:chgData name="Eldert Grootenboer" userId="3fe8758b2c2b58d2" providerId="LiveId" clId="{45897FA1-1A19-41AC-9DAF-64F6ACC83477}" dt="2020-06-03T12:59:14.596" v="1397" actId="1038"/>
          <ac:spMkLst>
            <pc:docMk/>
            <pc:sldMk cId="1117174445" sldId="1592"/>
            <ac:spMk id="59" creationId="{27149A4E-1D73-407C-BF6D-35F550936946}"/>
          </ac:spMkLst>
        </pc:spChg>
        <pc:spChg chg="mod">
          <ac:chgData name="Eldert Grootenboer" userId="3fe8758b2c2b58d2" providerId="LiveId" clId="{45897FA1-1A19-41AC-9DAF-64F6ACC83477}" dt="2020-06-03T12:59:14.596" v="1397" actId="1038"/>
          <ac:spMkLst>
            <pc:docMk/>
            <pc:sldMk cId="1117174445" sldId="1592"/>
            <ac:spMk id="63" creationId="{7A675489-87EB-418A-96EE-87EA437B251B}"/>
          </ac:spMkLst>
        </pc:spChg>
        <pc:spChg chg="mod">
          <ac:chgData name="Eldert Grootenboer" userId="3fe8758b2c2b58d2" providerId="LiveId" clId="{45897FA1-1A19-41AC-9DAF-64F6ACC83477}" dt="2020-06-03T12:59:14.596" v="1397" actId="1038"/>
          <ac:spMkLst>
            <pc:docMk/>
            <pc:sldMk cId="1117174445" sldId="1592"/>
            <ac:spMk id="64" creationId="{A2778256-F5BF-439F-92BE-7B3F2A486C47}"/>
          </ac:spMkLst>
        </pc:spChg>
        <pc:spChg chg="mod">
          <ac:chgData name="Eldert Grootenboer" userId="3fe8758b2c2b58d2" providerId="LiveId" clId="{45897FA1-1A19-41AC-9DAF-64F6ACC83477}" dt="2020-06-03T12:59:14.596" v="1397" actId="1038"/>
          <ac:spMkLst>
            <pc:docMk/>
            <pc:sldMk cId="1117174445" sldId="1592"/>
            <ac:spMk id="69" creationId="{BDBA4205-F1BE-454F-A6E2-B4291A070D90}"/>
          </ac:spMkLst>
        </pc:spChg>
        <pc:spChg chg="mod">
          <ac:chgData name="Eldert Grootenboer" userId="3fe8758b2c2b58d2" providerId="LiveId" clId="{45897FA1-1A19-41AC-9DAF-64F6ACC83477}" dt="2020-06-03T12:59:14.596" v="1397" actId="1038"/>
          <ac:spMkLst>
            <pc:docMk/>
            <pc:sldMk cId="1117174445" sldId="1592"/>
            <ac:spMk id="70" creationId="{5EAE370A-755A-4B92-90D3-D1598C156697}"/>
          </ac:spMkLst>
        </pc:spChg>
        <pc:spChg chg="mod">
          <ac:chgData name="Eldert Grootenboer" userId="3fe8758b2c2b58d2" providerId="LiveId" clId="{45897FA1-1A19-41AC-9DAF-64F6ACC83477}" dt="2020-06-03T12:59:14.596" v="1397" actId="1038"/>
          <ac:spMkLst>
            <pc:docMk/>
            <pc:sldMk cId="1117174445" sldId="1592"/>
            <ac:spMk id="90" creationId="{4E9F7F3C-2B7A-4789-8803-F19405066008}"/>
          </ac:spMkLst>
        </pc:spChg>
        <pc:spChg chg="mod">
          <ac:chgData name="Eldert Grootenboer" userId="3fe8758b2c2b58d2" providerId="LiveId" clId="{45897FA1-1A19-41AC-9DAF-64F6ACC83477}" dt="2020-06-03T12:59:14.596" v="1397" actId="1038"/>
          <ac:spMkLst>
            <pc:docMk/>
            <pc:sldMk cId="1117174445" sldId="1592"/>
            <ac:spMk id="91" creationId="{D30B94E0-9077-4475-A60F-B5D30EB1281E}"/>
          </ac:spMkLst>
        </pc:spChg>
        <pc:spChg chg="mod">
          <ac:chgData name="Eldert Grootenboer" userId="3fe8758b2c2b58d2" providerId="LiveId" clId="{45897FA1-1A19-41AC-9DAF-64F6ACC83477}" dt="2020-06-03T12:59:14.596" v="1397" actId="1038"/>
          <ac:spMkLst>
            <pc:docMk/>
            <pc:sldMk cId="1117174445" sldId="1592"/>
            <ac:spMk id="92" creationId="{CD250FB6-1DED-4542-AC1B-5B01C9304D1E}"/>
          </ac:spMkLst>
        </pc:spChg>
        <pc:spChg chg="mod">
          <ac:chgData name="Eldert Grootenboer" userId="3fe8758b2c2b58d2" providerId="LiveId" clId="{45897FA1-1A19-41AC-9DAF-64F6ACC83477}" dt="2020-06-03T12:59:14.596" v="1397" actId="1038"/>
          <ac:spMkLst>
            <pc:docMk/>
            <pc:sldMk cId="1117174445" sldId="1592"/>
            <ac:spMk id="93" creationId="{4D64BB09-1AC0-4B51-8A21-F70B9C2D6815}"/>
          </ac:spMkLst>
        </pc:spChg>
        <pc:spChg chg="mod">
          <ac:chgData name="Eldert Grootenboer" userId="3fe8758b2c2b58d2" providerId="LiveId" clId="{45897FA1-1A19-41AC-9DAF-64F6ACC83477}" dt="2020-06-03T12:59:14.596" v="1397" actId="1038"/>
          <ac:spMkLst>
            <pc:docMk/>
            <pc:sldMk cId="1117174445" sldId="1592"/>
            <ac:spMk id="95" creationId="{7B784766-F583-48BF-9550-41501E053807}"/>
          </ac:spMkLst>
        </pc:spChg>
        <pc:spChg chg="mod">
          <ac:chgData name="Eldert Grootenboer" userId="3fe8758b2c2b58d2" providerId="LiveId" clId="{45897FA1-1A19-41AC-9DAF-64F6ACC83477}" dt="2020-06-03T12:59:14.596" v="1397" actId="1038"/>
          <ac:spMkLst>
            <pc:docMk/>
            <pc:sldMk cId="1117174445" sldId="1592"/>
            <ac:spMk id="99" creationId="{ACF5AF80-E58A-4073-B19A-25FEC476A48D}"/>
          </ac:spMkLst>
        </pc:spChg>
        <pc:spChg chg="mod">
          <ac:chgData name="Eldert Grootenboer" userId="3fe8758b2c2b58d2" providerId="LiveId" clId="{45897FA1-1A19-41AC-9DAF-64F6ACC83477}" dt="2020-06-03T12:59:14.596" v="1397" actId="1038"/>
          <ac:spMkLst>
            <pc:docMk/>
            <pc:sldMk cId="1117174445" sldId="1592"/>
            <ac:spMk id="102" creationId="{464C47DC-E32D-4CA5-A872-96C7E704EB45}"/>
          </ac:spMkLst>
        </pc:spChg>
        <pc:spChg chg="mod">
          <ac:chgData name="Eldert Grootenboer" userId="3fe8758b2c2b58d2" providerId="LiveId" clId="{45897FA1-1A19-41AC-9DAF-64F6ACC83477}" dt="2020-06-03T12:59:14.596" v="1397" actId="1038"/>
          <ac:spMkLst>
            <pc:docMk/>
            <pc:sldMk cId="1117174445" sldId="1592"/>
            <ac:spMk id="109" creationId="{20EAE1C4-6368-4FB5-AA53-4262B27CAC88}"/>
          </ac:spMkLst>
        </pc:spChg>
        <pc:spChg chg="mod">
          <ac:chgData name="Eldert Grootenboer" userId="3fe8758b2c2b58d2" providerId="LiveId" clId="{45897FA1-1A19-41AC-9DAF-64F6ACC83477}" dt="2020-06-03T12:59:14.596" v="1397" actId="1038"/>
          <ac:spMkLst>
            <pc:docMk/>
            <pc:sldMk cId="1117174445" sldId="1592"/>
            <ac:spMk id="112" creationId="{94E5A98E-5D9F-4591-83AA-5EA553759A42}"/>
          </ac:spMkLst>
        </pc:spChg>
        <pc:spChg chg="mod">
          <ac:chgData name="Eldert Grootenboer" userId="3fe8758b2c2b58d2" providerId="LiveId" clId="{45897FA1-1A19-41AC-9DAF-64F6ACC83477}" dt="2020-06-03T12:59:14.596" v="1397" actId="1038"/>
          <ac:spMkLst>
            <pc:docMk/>
            <pc:sldMk cId="1117174445" sldId="1592"/>
            <ac:spMk id="115" creationId="{C4F0386D-5838-441E-B392-9EF7BEDB2DF7}"/>
          </ac:spMkLst>
        </pc:spChg>
        <pc:spChg chg="mod">
          <ac:chgData name="Eldert Grootenboer" userId="3fe8758b2c2b58d2" providerId="LiveId" clId="{45897FA1-1A19-41AC-9DAF-64F6ACC83477}" dt="2020-06-03T12:59:14.596" v="1397" actId="1038"/>
          <ac:spMkLst>
            <pc:docMk/>
            <pc:sldMk cId="1117174445" sldId="1592"/>
            <ac:spMk id="120" creationId="{EB707BB8-15F5-4167-9803-EB7C339AC068}"/>
          </ac:spMkLst>
        </pc:spChg>
        <pc:spChg chg="mod">
          <ac:chgData name="Eldert Grootenboer" userId="3fe8758b2c2b58d2" providerId="LiveId" clId="{45897FA1-1A19-41AC-9DAF-64F6ACC83477}" dt="2020-06-03T12:59:14.596" v="1397" actId="1038"/>
          <ac:spMkLst>
            <pc:docMk/>
            <pc:sldMk cId="1117174445" sldId="1592"/>
            <ac:spMk id="121" creationId="{09678CC1-8245-411C-ACE3-56B9625EA299}"/>
          </ac:spMkLst>
        </pc:spChg>
        <pc:spChg chg="mod">
          <ac:chgData name="Eldert Grootenboer" userId="3fe8758b2c2b58d2" providerId="LiveId" clId="{45897FA1-1A19-41AC-9DAF-64F6ACC83477}" dt="2020-06-03T12:59:14.596" v="1397" actId="1038"/>
          <ac:spMkLst>
            <pc:docMk/>
            <pc:sldMk cId="1117174445" sldId="1592"/>
            <ac:spMk id="125" creationId="{FC9886F3-8E58-4BC7-8C3B-7C8FA1959D33}"/>
          </ac:spMkLst>
        </pc:spChg>
        <pc:spChg chg="mod">
          <ac:chgData name="Eldert Grootenboer" userId="3fe8758b2c2b58d2" providerId="LiveId" clId="{45897FA1-1A19-41AC-9DAF-64F6ACC83477}" dt="2020-06-03T12:59:14.596" v="1397" actId="1038"/>
          <ac:spMkLst>
            <pc:docMk/>
            <pc:sldMk cId="1117174445" sldId="1592"/>
            <ac:spMk id="126" creationId="{9499E2FD-B064-454D-BED3-933792D76EDE}"/>
          </ac:spMkLst>
        </pc:spChg>
        <pc:spChg chg="mod">
          <ac:chgData name="Eldert Grootenboer" userId="3fe8758b2c2b58d2" providerId="LiveId" clId="{45897FA1-1A19-41AC-9DAF-64F6ACC83477}" dt="2020-06-03T12:59:14.596" v="1397" actId="1038"/>
          <ac:spMkLst>
            <pc:docMk/>
            <pc:sldMk cId="1117174445" sldId="1592"/>
            <ac:spMk id="128" creationId="{3EB7F76A-C5BB-4291-8B8C-0638C70F21DB}"/>
          </ac:spMkLst>
        </pc:spChg>
        <pc:spChg chg="mod">
          <ac:chgData name="Eldert Grootenboer" userId="3fe8758b2c2b58d2" providerId="LiveId" clId="{45897FA1-1A19-41AC-9DAF-64F6ACC83477}" dt="2020-06-03T12:59:14.596" v="1397" actId="1038"/>
          <ac:spMkLst>
            <pc:docMk/>
            <pc:sldMk cId="1117174445" sldId="1592"/>
            <ac:spMk id="138" creationId="{17856841-121F-4234-9941-2FE0D8470D88}"/>
          </ac:spMkLst>
        </pc:spChg>
        <pc:spChg chg="mod">
          <ac:chgData name="Eldert Grootenboer" userId="3fe8758b2c2b58d2" providerId="LiveId" clId="{45897FA1-1A19-41AC-9DAF-64F6ACC83477}" dt="2020-06-03T12:59:14.596" v="1397" actId="1038"/>
          <ac:spMkLst>
            <pc:docMk/>
            <pc:sldMk cId="1117174445" sldId="1592"/>
            <ac:spMk id="139" creationId="{9A57863A-DC8A-4FC9-A083-41ABC9D9C2AE}"/>
          </ac:spMkLst>
        </pc:spChg>
        <pc:spChg chg="mod">
          <ac:chgData name="Eldert Grootenboer" userId="3fe8758b2c2b58d2" providerId="LiveId" clId="{45897FA1-1A19-41AC-9DAF-64F6ACC83477}" dt="2020-06-03T12:59:14.596" v="1397" actId="1038"/>
          <ac:spMkLst>
            <pc:docMk/>
            <pc:sldMk cId="1117174445" sldId="1592"/>
            <ac:spMk id="141" creationId="{76987EA3-69D5-4B68-A929-1F08FC0B24CD}"/>
          </ac:spMkLst>
        </pc:spChg>
        <pc:spChg chg="mod">
          <ac:chgData name="Eldert Grootenboer" userId="3fe8758b2c2b58d2" providerId="LiveId" clId="{45897FA1-1A19-41AC-9DAF-64F6ACC83477}" dt="2020-06-03T12:59:14.596" v="1397" actId="1038"/>
          <ac:spMkLst>
            <pc:docMk/>
            <pc:sldMk cId="1117174445" sldId="1592"/>
            <ac:spMk id="142" creationId="{63AE3C7C-7ED7-4383-81A3-D455E247994C}"/>
          </ac:spMkLst>
        </pc:spChg>
        <pc:spChg chg="mod">
          <ac:chgData name="Eldert Grootenboer" userId="3fe8758b2c2b58d2" providerId="LiveId" clId="{45897FA1-1A19-41AC-9DAF-64F6ACC83477}" dt="2020-06-03T12:59:14.596" v="1397" actId="1038"/>
          <ac:spMkLst>
            <pc:docMk/>
            <pc:sldMk cId="1117174445" sldId="1592"/>
            <ac:spMk id="147" creationId="{8B9071D2-110B-4762-ABEA-0AE3786098E1}"/>
          </ac:spMkLst>
        </pc:spChg>
        <pc:spChg chg="mod">
          <ac:chgData name="Eldert Grootenboer" userId="3fe8758b2c2b58d2" providerId="LiveId" clId="{45897FA1-1A19-41AC-9DAF-64F6ACC83477}" dt="2020-06-03T12:59:14.596" v="1397" actId="1038"/>
          <ac:spMkLst>
            <pc:docMk/>
            <pc:sldMk cId="1117174445" sldId="1592"/>
            <ac:spMk id="148" creationId="{BB01F206-1CFC-48B9-B413-9FEA1CAC0426}"/>
          </ac:spMkLst>
        </pc:spChg>
        <pc:grpChg chg="del">
          <ac:chgData name="Eldert Grootenboer" userId="3fe8758b2c2b58d2" providerId="LiveId" clId="{45897FA1-1A19-41AC-9DAF-64F6ACC83477}" dt="2020-06-03T12:54:10.530" v="1256" actId="478"/>
          <ac:grpSpMkLst>
            <pc:docMk/>
            <pc:sldMk cId="1117174445" sldId="1592"/>
            <ac:grpSpMk id="36" creationId="{175652AA-13F9-4707-A9C6-B55726FC4687}"/>
          </ac:grpSpMkLst>
        </pc:grpChg>
        <pc:grpChg chg="del">
          <ac:chgData name="Eldert Grootenboer" userId="3fe8758b2c2b58d2" providerId="LiveId" clId="{45897FA1-1A19-41AC-9DAF-64F6ACC83477}" dt="2020-06-03T12:54:10.530" v="1256" actId="478"/>
          <ac:grpSpMkLst>
            <pc:docMk/>
            <pc:sldMk cId="1117174445" sldId="1592"/>
            <ac:grpSpMk id="39" creationId="{7D77C0AF-F903-4B2A-9EA2-90E264AA40EA}"/>
          </ac:grpSpMkLst>
        </pc:grpChg>
        <pc:grpChg chg="del">
          <ac:chgData name="Eldert Grootenboer" userId="3fe8758b2c2b58d2" providerId="LiveId" clId="{45897FA1-1A19-41AC-9DAF-64F6ACC83477}" dt="2020-06-03T12:54:10.530" v="1256" actId="478"/>
          <ac:grpSpMkLst>
            <pc:docMk/>
            <pc:sldMk cId="1117174445" sldId="1592"/>
            <ac:grpSpMk id="54" creationId="{1B25196E-D5E4-49A3-B071-864CAAE3863B}"/>
          </ac:grpSpMkLst>
        </pc:grpChg>
        <pc:grpChg chg="add mod">
          <ac:chgData name="Eldert Grootenboer" userId="3fe8758b2c2b58d2" providerId="LiveId" clId="{45897FA1-1A19-41AC-9DAF-64F6ACC83477}" dt="2020-06-03T12:59:14.596" v="1397" actId="1038"/>
          <ac:grpSpMkLst>
            <pc:docMk/>
            <pc:sldMk cId="1117174445" sldId="1592"/>
            <ac:grpSpMk id="60" creationId="{268C7BA1-6BBC-4C90-8626-B06E7C4DBED2}"/>
          </ac:grpSpMkLst>
        </pc:grpChg>
        <pc:grpChg chg="mod">
          <ac:chgData name="Eldert Grootenboer" userId="3fe8758b2c2b58d2" providerId="LiveId" clId="{45897FA1-1A19-41AC-9DAF-64F6ACC83477}" dt="2020-06-03T12:59:14.596" v="1397" actId="1038"/>
          <ac:grpSpMkLst>
            <pc:docMk/>
            <pc:sldMk cId="1117174445" sldId="1592"/>
            <ac:grpSpMk id="65" creationId="{E6609E27-3796-43F6-87FA-721F0B723AB1}"/>
          </ac:grpSpMkLst>
        </pc:grpChg>
        <pc:grpChg chg="del">
          <ac:chgData name="Eldert Grootenboer" userId="3fe8758b2c2b58d2" providerId="LiveId" clId="{45897FA1-1A19-41AC-9DAF-64F6ACC83477}" dt="2020-06-03T12:54:10.530" v="1256" actId="478"/>
          <ac:grpSpMkLst>
            <pc:docMk/>
            <pc:sldMk cId="1117174445" sldId="1592"/>
            <ac:grpSpMk id="79" creationId="{FD7A6A91-8AEF-44FA-B6FE-3C40FFEA9B3F}"/>
          </ac:grpSpMkLst>
        </pc:grpChg>
        <pc:grpChg chg="add mod">
          <ac:chgData name="Eldert Grootenboer" userId="3fe8758b2c2b58d2" providerId="LiveId" clId="{45897FA1-1A19-41AC-9DAF-64F6ACC83477}" dt="2020-06-03T12:59:14.596" v="1397" actId="1038"/>
          <ac:grpSpMkLst>
            <pc:docMk/>
            <pc:sldMk cId="1117174445" sldId="1592"/>
            <ac:grpSpMk id="94" creationId="{83AD8F40-3BC6-4CDA-A134-A92D0784179F}"/>
          </ac:grpSpMkLst>
        </pc:grpChg>
        <pc:grpChg chg="add mod">
          <ac:chgData name="Eldert Grootenboer" userId="3fe8758b2c2b58d2" providerId="LiveId" clId="{45897FA1-1A19-41AC-9DAF-64F6ACC83477}" dt="2020-06-03T12:59:14.596" v="1397" actId="1038"/>
          <ac:grpSpMkLst>
            <pc:docMk/>
            <pc:sldMk cId="1117174445" sldId="1592"/>
            <ac:grpSpMk id="98" creationId="{A86504FE-85E2-445F-9BAE-98F92D2C09BD}"/>
          </ac:grpSpMkLst>
        </pc:grpChg>
        <pc:grpChg chg="add mod">
          <ac:chgData name="Eldert Grootenboer" userId="3fe8758b2c2b58d2" providerId="LiveId" clId="{45897FA1-1A19-41AC-9DAF-64F6ACC83477}" dt="2020-06-03T12:59:14.596" v="1397" actId="1038"/>
          <ac:grpSpMkLst>
            <pc:docMk/>
            <pc:sldMk cId="1117174445" sldId="1592"/>
            <ac:grpSpMk id="101" creationId="{D39A7C6B-121D-4C72-89C5-95D34CA60D43}"/>
          </ac:grpSpMkLst>
        </pc:grpChg>
        <pc:grpChg chg="add mod">
          <ac:chgData name="Eldert Grootenboer" userId="3fe8758b2c2b58d2" providerId="LiveId" clId="{45897FA1-1A19-41AC-9DAF-64F6ACC83477}" dt="2020-06-03T12:59:14.596" v="1397" actId="1038"/>
          <ac:grpSpMkLst>
            <pc:docMk/>
            <pc:sldMk cId="1117174445" sldId="1592"/>
            <ac:grpSpMk id="108" creationId="{47FFD0BD-EF57-4F1E-876B-DB55FE4DFFCE}"/>
          </ac:grpSpMkLst>
        </pc:grpChg>
        <pc:grpChg chg="add mod">
          <ac:chgData name="Eldert Grootenboer" userId="3fe8758b2c2b58d2" providerId="LiveId" clId="{45897FA1-1A19-41AC-9DAF-64F6ACC83477}" dt="2020-06-03T12:59:14.596" v="1397" actId="1038"/>
          <ac:grpSpMkLst>
            <pc:docMk/>
            <pc:sldMk cId="1117174445" sldId="1592"/>
            <ac:grpSpMk id="111" creationId="{7873EEEF-E139-4960-94E6-27DD8F6EB9B7}"/>
          </ac:grpSpMkLst>
        </pc:grpChg>
        <pc:grpChg chg="add mod">
          <ac:chgData name="Eldert Grootenboer" userId="3fe8758b2c2b58d2" providerId="LiveId" clId="{45897FA1-1A19-41AC-9DAF-64F6ACC83477}" dt="2020-06-03T12:59:14.596" v="1397" actId="1038"/>
          <ac:grpSpMkLst>
            <pc:docMk/>
            <pc:sldMk cId="1117174445" sldId="1592"/>
            <ac:grpSpMk id="114" creationId="{4FC94AB5-4D19-48D7-94B8-313E379C3287}"/>
          </ac:grpSpMkLst>
        </pc:grpChg>
        <pc:grpChg chg="add mod">
          <ac:chgData name="Eldert Grootenboer" userId="3fe8758b2c2b58d2" providerId="LiveId" clId="{45897FA1-1A19-41AC-9DAF-64F6ACC83477}" dt="2020-06-03T12:59:14.596" v="1397" actId="1038"/>
          <ac:grpSpMkLst>
            <pc:docMk/>
            <pc:sldMk cId="1117174445" sldId="1592"/>
            <ac:grpSpMk id="118" creationId="{D92EAC6C-1062-47A1-8972-9FC0998445F5}"/>
          </ac:grpSpMkLst>
        </pc:grpChg>
        <pc:grpChg chg="add mod">
          <ac:chgData name="Eldert Grootenboer" userId="3fe8758b2c2b58d2" providerId="LiveId" clId="{45897FA1-1A19-41AC-9DAF-64F6ACC83477}" dt="2020-06-03T12:59:14.596" v="1397" actId="1038"/>
          <ac:grpSpMkLst>
            <pc:docMk/>
            <pc:sldMk cId="1117174445" sldId="1592"/>
            <ac:grpSpMk id="124" creationId="{93AC9E1F-2A26-4530-8451-7C2B15D8D8C9}"/>
          </ac:grpSpMkLst>
        </pc:grpChg>
        <pc:grpChg chg="mod">
          <ac:chgData name="Eldert Grootenboer" userId="3fe8758b2c2b58d2" providerId="LiveId" clId="{45897FA1-1A19-41AC-9DAF-64F6ACC83477}" dt="2020-06-03T12:59:14.596" v="1397" actId="1038"/>
          <ac:grpSpMkLst>
            <pc:docMk/>
            <pc:sldMk cId="1117174445" sldId="1592"/>
            <ac:grpSpMk id="127" creationId="{29BEECAC-ADF3-4698-8BAC-FD72102A5960}"/>
          </ac:grpSpMkLst>
        </pc:grpChg>
        <pc:grpChg chg="mod">
          <ac:chgData name="Eldert Grootenboer" userId="3fe8758b2c2b58d2" providerId="LiveId" clId="{45897FA1-1A19-41AC-9DAF-64F6ACC83477}" dt="2020-06-03T12:59:14.596" v="1397" actId="1038"/>
          <ac:grpSpMkLst>
            <pc:docMk/>
            <pc:sldMk cId="1117174445" sldId="1592"/>
            <ac:grpSpMk id="129" creationId="{A4906316-AA4F-4593-9EC2-4B7FDE705B1E}"/>
          </ac:grpSpMkLst>
        </pc:grpChg>
        <pc:grpChg chg="mod">
          <ac:chgData name="Eldert Grootenboer" userId="3fe8758b2c2b58d2" providerId="LiveId" clId="{45897FA1-1A19-41AC-9DAF-64F6ACC83477}" dt="2020-06-03T12:59:14.596" v="1397" actId="1038"/>
          <ac:grpSpMkLst>
            <pc:docMk/>
            <pc:sldMk cId="1117174445" sldId="1592"/>
            <ac:grpSpMk id="130" creationId="{B0067B87-E4A1-4AC8-B66C-C271F1464693}"/>
          </ac:grpSpMkLst>
        </pc:grpChg>
        <pc:grpChg chg="add mod">
          <ac:chgData name="Eldert Grootenboer" userId="3fe8758b2c2b58d2" providerId="LiveId" clId="{45897FA1-1A19-41AC-9DAF-64F6ACC83477}" dt="2020-06-03T12:59:14.596" v="1397" actId="1038"/>
          <ac:grpSpMkLst>
            <pc:docMk/>
            <pc:sldMk cId="1117174445" sldId="1592"/>
            <ac:grpSpMk id="135" creationId="{195C68F6-6DFD-450E-94E9-B426977E4B8D}"/>
          </ac:grpSpMkLst>
        </pc:grpChg>
        <pc:grpChg chg="mod">
          <ac:chgData name="Eldert Grootenboer" userId="3fe8758b2c2b58d2" providerId="LiveId" clId="{45897FA1-1A19-41AC-9DAF-64F6ACC83477}" dt="2020-06-03T12:59:14.596" v="1397" actId="1038"/>
          <ac:grpSpMkLst>
            <pc:docMk/>
            <pc:sldMk cId="1117174445" sldId="1592"/>
            <ac:grpSpMk id="136" creationId="{718D47EA-1553-4A0F-9C44-C92F8BCEC0A6}"/>
          </ac:grpSpMkLst>
        </pc:grpChg>
        <pc:grpChg chg="add mod">
          <ac:chgData name="Eldert Grootenboer" userId="3fe8758b2c2b58d2" providerId="LiveId" clId="{45897FA1-1A19-41AC-9DAF-64F6ACC83477}" dt="2020-06-03T12:59:14.596" v="1397" actId="1038"/>
          <ac:grpSpMkLst>
            <pc:docMk/>
            <pc:sldMk cId="1117174445" sldId="1592"/>
            <ac:grpSpMk id="140" creationId="{8E5121FE-CFA7-4153-BA54-58F44B50BCE7}"/>
          </ac:grpSpMkLst>
        </pc:grpChg>
        <pc:grpChg chg="add mod">
          <ac:chgData name="Eldert Grootenboer" userId="3fe8758b2c2b58d2" providerId="LiveId" clId="{45897FA1-1A19-41AC-9DAF-64F6ACC83477}" dt="2020-06-03T12:59:14.596" v="1397" actId="1038"/>
          <ac:grpSpMkLst>
            <pc:docMk/>
            <pc:sldMk cId="1117174445" sldId="1592"/>
            <ac:grpSpMk id="144" creationId="{F243DC22-81DB-4D22-B30E-FA9CE0DEABA8}"/>
          </ac:grpSpMkLst>
        </pc:grpChg>
        <pc:grpChg chg="mod">
          <ac:chgData name="Eldert Grootenboer" userId="3fe8758b2c2b58d2" providerId="LiveId" clId="{45897FA1-1A19-41AC-9DAF-64F6ACC83477}" dt="2020-06-03T12:59:14.596" v="1397" actId="1038"/>
          <ac:grpSpMkLst>
            <pc:docMk/>
            <pc:sldMk cId="1117174445" sldId="1592"/>
            <ac:grpSpMk id="145" creationId="{48915D6E-8F79-40F1-85B4-2DDAFCF255F4}"/>
          </ac:grpSpMkLst>
        </pc:grpChg>
        <pc:picChg chg="mod">
          <ac:chgData name="Eldert Grootenboer" userId="3fe8758b2c2b58d2" providerId="LiveId" clId="{45897FA1-1A19-41AC-9DAF-64F6ACC83477}" dt="2020-06-03T12:59:14.596" v="1397" actId="1038"/>
          <ac:picMkLst>
            <pc:docMk/>
            <pc:sldMk cId="1117174445" sldId="1592"/>
            <ac:picMk id="97" creationId="{D7EDC064-820C-4AF3-B343-DAE6E39DC24B}"/>
          </ac:picMkLst>
        </pc:picChg>
        <pc:picChg chg="mod">
          <ac:chgData name="Eldert Grootenboer" userId="3fe8758b2c2b58d2" providerId="LiveId" clId="{45897FA1-1A19-41AC-9DAF-64F6ACC83477}" dt="2020-06-03T12:59:14.596" v="1397" actId="1038"/>
          <ac:picMkLst>
            <pc:docMk/>
            <pc:sldMk cId="1117174445" sldId="1592"/>
            <ac:picMk id="100" creationId="{B31ED8E5-49F4-42C0-9C04-298F34D9BCBC}"/>
          </ac:picMkLst>
        </pc:picChg>
        <pc:picChg chg="mod">
          <ac:chgData name="Eldert Grootenboer" userId="3fe8758b2c2b58d2" providerId="LiveId" clId="{45897FA1-1A19-41AC-9DAF-64F6ACC83477}" dt="2020-06-03T12:59:14.596" v="1397" actId="1038"/>
          <ac:picMkLst>
            <pc:docMk/>
            <pc:sldMk cId="1117174445" sldId="1592"/>
            <ac:picMk id="103" creationId="{22A66AA6-3C46-444A-8064-1FDE41196ADC}"/>
          </ac:picMkLst>
        </pc:picChg>
        <pc:picChg chg="mod">
          <ac:chgData name="Eldert Grootenboer" userId="3fe8758b2c2b58d2" providerId="LiveId" clId="{45897FA1-1A19-41AC-9DAF-64F6ACC83477}" dt="2020-06-03T12:59:14.596" v="1397" actId="1038"/>
          <ac:picMkLst>
            <pc:docMk/>
            <pc:sldMk cId="1117174445" sldId="1592"/>
            <ac:picMk id="110" creationId="{41B94B8D-EC4F-4E3E-964F-84B63D1EAB25}"/>
          </ac:picMkLst>
        </pc:picChg>
        <pc:picChg chg="mod">
          <ac:chgData name="Eldert Grootenboer" userId="3fe8758b2c2b58d2" providerId="LiveId" clId="{45897FA1-1A19-41AC-9DAF-64F6ACC83477}" dt="2020-06-03T12:59:14.596" v="1397" actId="1038"/>
          <ac:picMkLst>
            <pc:docMk/>
            <pc:sldMk cId="1117174445" sldId="1592"/>
            <ac:picMk id="113" creationId="{4A39F181-8E75-4098-80A1-CF3976CEE0B1}"/>
          </ac:picMkLst>
        </pc:picChg>
        <pc:picChg chg="mod">
          <ac:chgData name="Eldert Grootenboer" userId="3fe8758b2c2b58d2" providerId="LiveId" clId="{45897FA1-1A19-41AC-9DAF-64F6ACC83477}" dt="2020-06-03T12:59:14.596" v="1397" actId="1038"/>
          <ac:picMkLst>
            <pc:docMk/>
            <pc:sldMk cId="1117174445" sldId="1592"/>
            <ac:picMk id="116" creationId="{62158F86-185A-439E-AC5C-9B1CAB98C33C}"/>
          </ac:picMkLst>
        </pc:picChg>
        <pc:picChg chg="mod">
          <ac:chgData name="Eldert Grootenboer" userId="3fe8758b2c2b58d2" providerId="LiveId" clId="{45897FA1-1A19-41AC-9DAF-64F6ACC83477}" dt="2020-06-03T12:59:14.596" v="1397" actId="1038"/>
          <ac:picMkLst>
            <pc:docMk/>
            <pc:sldMk cId="1117174445" sldId="1592"/>
            <ac:picMk id="122" creationId="{670BB991-7D58-4A5C-8B0C-604638D9780D}"/>
          </ac:picMkLst>
        </pc:picChg>
        <pc:picChg chg="mod">
          <ac:chgData name="Eldert Grootenboer" userId="3fe8758b2c2b58d2" providerId="LiveId" clId="{45897FA1-1A19-41AC-9DAF-64F6ACC83477}" dt="2020-06-03T12:59:14.596" v="1397" actId="1038"/>
          <ac:picMkLst>
            <pc:docMk/>
            <pc:sldMk cId="1117174445" sldId="1592"/>
            <ac:picMk id="137" creationId="{AEFC0AF0-7571-4F3D-8812-4A10FB5A4CC4}"/>
          </ac:picMkLst>
        </pc:picChg>
        <pc:picChg chg="mod">
          <ac:chgData name="Eldert Grootenboer" userId="3fe8758b2c2b58d2" providerId="LiveId" clId="{45897FA1-1A19-41AC-9DAF-64F6ACC83477}" dt="2020-06-03T12:59:14.596" v="1397" actId="1038"/>
          <ac:picMkLst>
            <pc:docMk/>
            <pc:sldMk cId="1117174445" sldId="1592"/>
            <ac:picMk id="143" creationId="{A9CB3489-CDCE-4E47-8AEA-39876E7F4589}"/>
          </ac:picMkLst>
        </pc:picChg>
        <pc:picChg chg="mod">
          <ac:chgData name="Eldert Grootenboer" userId="3fe8758b2c2b58d2" providerId="LiveId" clId="{45897FA1-1A19-41AC-9DAF-64F6ACC83477}" dt="2020-06-03T12:59:14.596" v="1397" actId="1038"/>
          <ac:picMkLst>
            <pc:docMk/>
            <pc:sldMk cId="1117174445" sldId="1592"/>
            <ac:picMk id="146" creationId="{8838C66F-D094-4842-A11B-270FAC508C24}"/>
          </ac:picMkLst>
        </pc:picChg>
        <pc:cxnChg chg="mod">
          <ac:chgData name="Eldert Grootenboer" userId="3fe8758b2c2b58d2" providerId="LiveId" clId="{45897FA1-1A19-41AC-9DAF-64F6ACC83477}" dt="2020-06-03T12:59:14.596" v="1397" actId="1038"/>
          <ac:cxnSpMkLst>
            <pc:docMk/>
            <pc:sldMk cId="1117174445" sldId="1592"/>
            <ac:cxnSpMk id="131" creationId="{E3DE7457-528C-4F1E-BFA0-51F35499BE23}"/>
          </ac:cxnSpMkLst>
        </pc:cxnChg>
        <pc:cxnChg chg="mod">
          <ac:chgData name="Eldert Grootenboer" userId="3fe8758b2c2b58d2" providerId="LiveId" clId="{45897FA1-1A19-41AC-9DAF-64F6ACC83477}" dt="2020-06-03T12:59:14.596" v="1397" actId="1038"/>
          <ac:cxnSpMkLst>
            <pc:docMk/>
            <pc:sldMk cId="1117174445" sldId="1592"/>
            <ac:cxnSpMk id="132" creationId="{E1B154F2-1726-4B97-BE32-AC8619FE3D84}"/>
          </ac:cxnSpMkLst>
        </pc:cxnChg>
        <pc:cxnChg chg="mod">
          <ac:chgData name="Eldert Grootenboer" userId="3fe8758b2c2b58d2" providerId="LiveId" clId="{45897FA1-1A19-41AC-9DAF-64F6ACC83477}" dt="2020-06-03T12:59:14.596" v="1397" actId="1038"/>
          <ac:cxnSpMkLst>
            <pc:docMk/>
            <pc:sldMk cId="1117174445" sldId="1592"/>
            <ac:cxnSpMk id="133" creationId="{F7FDDDA2-D062-4879-9888-6565BE1B5D2E}"/>
          </ac:cxnSpMkLst>
        </pc:cxnChg>
        <pc:cxnChg chg="mod">
          <ac:chgData name="Eldert Grootenboer" userId="3fe8758b2c2b58d2" providerId="LiveId" clId="{45897FA1-1A19-41AC-9DAF-64F6ACC83477}" dt="2020-06-03T12:59:14.596" v="1397" actId="1038"/>
          <ac:cxnSpMkLst>
            <pc:docMk/>
            <pc:sldMk cId="1117174445" sldId="1592"/>
            <ac:cxnSpMk id="134" creationId="{CEE52A9A-D560-4F82-80F4-3117F2ABF4F5}"/>
          </ac:cxnSpMkLst>
        </pc:cxnChg>
      </pc:sldChg>
      <pc:sldChg chg="addSp delSp modSp mod modTransition setBg modClrScheme modAnim chgLayout">
        <pc:chgData name="Eldert Grootenboer" userId="3fe8758b2c2b58d2" providerId="LiveId" clId="{45897FA1-1A19-41AC-9DAF-64F6ACC83477}" dt="2020-06-03T12:32:34.310" v="1164"/>
        <pc:sldMkLst>
          <pc:docMk/>
          <pc:sldMk cId="3368177089" sldId="1594"/>
        </pc:sldMkLst>
        <pc:spChg chg="mod ord">
          <ac:chgData name="Eldert Grootenboer" userId="3fe8758b2c2b58d2" providerId="LiveId" clId="{45897FA1-1A19-41AC-9DAF-64F6ACC83477}" dt="2020-06-03T10:26:02.716" v="832" actId="26606"/>
          <ac:spMkLst>
            <pc:docMk/>
            <pc:sldMk cId="3368177089" sldId="1594"/>
            <ac:spMk id="2" creationId="{622443E9-7320-4C6C-A570-74BBD184FC54}"/>
          </ac:spMkLst>
        </pc:spChg>
        <pc:spChg chg="add del mod ord">
          <ac:chgData name="Eldert Grootenboer" userId="3fe8758b2c2b58d2" providerId="LiveId" clId="{45897FA1-1A19-41AC-9DAF-64F6ACC83477}" dt="2020-06-03T10:26:02.716" v="832" actId="26606"/>
          <ac:spMkLst>
            <pc:docMk/>
            <pc:sldMk cId="3368177089" sldId="1594"/>
            <ac:spMk id="3" creationId="{C5950B58-58EA-4905-AFE1-AE14631A1BA0}"/>
          </ac:spMkLst>
        </pc:spChg>
        <pc:spChg chg="add del mod">
          <ac:chgData name="Eldert Grootenboer" userId="3fe8758b2c2b58d2" providerId="LiveId" clId="{45897FA1-1A19-41AC-9DAF-64F6ACC83477}" dt="2020-06-03T09:44:23.103" v="505"/>
          <ac:spMkLst>
            <pc:docMk/>
            <pc:sldMk cId="3368177089" sldId="1594"/>
            <ac:spMk id="4" creationId="{3D524F30-32EA-424B-97BC-DFA02BCC20F3}"/>
          </ac:spMkLst>
        </pc:spChg>
        <pc:spChg chg="mod topLvl">
          <ac:chgData name="Eldert Grootenboer" userId="3fe8758b2c2b58d2" providerId="LiveId" clId="{45897FA1-1A19-41AC-9DAF-64F6ACC83477}" dt="2020-06-03T12:31:31.630" v="1154" actId="164"/>
          <ac:spMkLst>
            <pc:docMk/>
            <pc:sldMk cId="3368177089" sldId="1594"/>
            <ac:spMk id="5" creationId="{9997B046-2DB9-4CAA-A548-B7E3029E7738}"/>
          </ac:spMkLst>
        </pc:spChg>
        <pc:spChg chg="add del mod">
          <ac:chgData name="Eldert Grootenboer" userId="3fe8758b2c2b58d2" providerId="LiveId" clId="{45897FA1-1A19-41AC-9DAF-64F6ACC83477}" dt="2020-06-03T09:44:23.103" v="505"/>
          <ac:spMkLst>
            <pc:docMk/>
            <pc:sldMk cId="3368177089" sldId="1594"/>
            <ac:spMk id="5" creationId="{F4783BD8-4B37-4EEA-8BCB-1F9DA4A61AAB}"/>
          </ac:spMkLst>
        </pc:spChg>
        <pc:spChg chg="mod topLvl">
          <ac:chgData name="Eldert Grootenboer" userId="3fe8758b2c2b58d2" providerId="LiveId" clId="{45897FA1-1A19-41AC-9DAF-64F6ACC83477}" dt="2020-06-03T12:31:31.630" v="1154" actId="164"/>
          <ac:spMkLst>
            <pc:docMk/>
            <pc:sldMk cId="3368177089" sldId="1594"/>
            <ac:spMk id="7" creationId="{6CF5D412-C3F0-4B07-9661-331382FB81A8}"/>
          </ac:spMkLst>
        </pc:spChg>
        <pc:spChg chg="mod topLvl">
          <ac:chgData name="Eldert Grootenboer" userId="3fe8758b2c2b58d2" providerId="LiveId" clId="{45897FA1-1A19-41AC-9DAF-64F6ACC83477}" dt="2020-06-03T12:31:41.982" v="1155" actId="164"/>
          <ac:spMkLst>
            <pc:docMk/>
            <pc:sldMk cId="3368177089" sldId="1594"/>
            <ac:spMk id="8" creationId="{20DCD4A3-3986-4306-AFFF-668E0A1F3057}"/>
          </ac:spMkLst>
        </pc:spChg>
        <pc:spChg chg="mod topLvl">
          <ac:chgData name="Eldert Grootenboer" userId="3fe8758b2c2b58d2" providerId="LiveId" clId="{45897FA1-1A19-41AC-9DAF-64F6ACC83477}" dt="2020-06-03T12:31:41.982" v="1155" actId="164"/>
          <ac:spMkLst>
            <pc:docMk/>
            <pc:sldMk cId="3368177089" sldId="1594"/>
            <ac:spMk id="9" creationId="{C76EE65D-F1E2-431F-B5DE-E9D9895CCAC9}"/>
          </ac:spMkLst>
        </pc:spChg>
        <pc:spChg chg="mod topLvl">
          <ac:chgData name="Eldert Grootenboer" userId="3fe8758b2c2b58d2" providerId="LiveId" clId="{45897FA1-1A19-41AC-9DAF-64F6ACC83477}" dt="2020-06-03T12:31:46.445" v="1156" actId="164"/>
          <ac:spMkLst>
            <pc:docMk/>
            <pc:sldMk cId="3368177089" sldId="1594"/>
            <ac:spMk id="10" creationId="{37712166-89FF-4833-88C3-49ED0AFAC740}"/>
          </ac:spMkLst>
        </pc:spChg>
        <pc:spChg chg="mod topLvl">
          <ac:chgData name="Eldert Grootenboer" userId="3fe8758b2c2b58d2" providerId="LiveId" clId="{45897FA1-1A19-41AC-9DAF-64F6ACC83477}" dt="2020-06-03T12:31:46.445" v="1156" actId="164"/>
          <ac:spMkLst>
            <pc:docMk/>
            <pc:sldMk cId="3368177089" sldId="1594"/>
            <ac:spMk id="11" creationId="{C3998858-87B7-4905-B37B-C8E57D9BD073}"/>
          </ac:spMkLst>
        </pc:spChg>
        <pc:grpChg chg="del mod">
          <ac:chgData name="Eldert Grootenboer" userId="3fe8758b2c2b58d2" providerId="LiveId" clId="{45897FA1-1A19-41AC-9DAF-64F6ACC83477}" dt="2020-06-03T12:31:24.991" v="1153" actId="165"/>
          <ac:grpSpMkLst>
            <pc:docMk/>
            <pc:sldMk cId="3368177089" sldId="1594"/>
            <ac:grpSpMk id="4" creationId="{3D820C98-73F9-4743-A247-BF2E447D5B34}"/>
          </ac:grpSpMkLst>
        </pc:grpChg>
        <pc:grpChg chg="add mod">
          <ac:chgData name="Eldert Grootenboer" userId="3fe8758b2c2b58d2" providerId="LiveId" clId="{45897FA1-1A19-41AC-9DAF-64F6ACC83477}" dt="2020-06-03T12:31:31.630" v="1154" actId="164"/>
          <ac:grpSpMkLst>
            <pc:docMk/>
            <pc:sldMk cId="3368177089" sldId="1594"/>
            <ac:grpSpMk id="12" creationId="{4229B02C-C8C2-436D-BC44-58DA98C78ED2}"/>
          </ac:grpSpMkLst>
        </pc:grpChg>
        <pc:grpChg chg="add mod">
          <ac:chgData name="Eldert Grootenboer" userId="3fe8758b2c2b58d2" providerId="LiveId" clId="{45897FA1-1A19-41AC-9DAF-64F6ACC83477}" dt="2020-06-03T12:31:41.982" v="1155" actId="164"/>
          <ac:grpSpMkLst>
            <pc:docMk/>
            <pc:sldMk cId="3368177089" sldId="1594"/>
            <ac:grpSpMk id="13" creationId="{71FFF37D-7952-4B92-8E12-E2786CF61AB0}"/>
          </ac:grpSpMkLst>
        </pc:grpChg>
        <pc:grpChg chg="add mod">
          <ac:chgData name="Eldert Grootenboer" userId="3fe8758b2c2b58d2" providerId="LiveId" clId="{45897FA1-1A19-41AC-9DAF-64F6ACC83477}" dt="2020-06-03T12:31:46.445" v="1156" actId="164"/>
          <ac:grpSpMkLst>
            <pc:docMk/>
            <pc:sldMk cId="3368177089" sldId="1594"/>
            <ac:grpSpMk id="14" creationId="{369688EE-790F-4A02-A8D2-2B346DF901F9}"/>
          </ac:grpSpMkLst>
        </pc:grpChg>
        <pc:graphicFrameChg chg="add del">
          <ac:chgData name="Eldert Grootenboer" userId="3fe8758b2c2b58d2" providerId="LiveId" clId="{45897FA1-1A19-41AC-9DAF-64F6ACC83477}" dt="2020-06-02T07:45:59.543" v="129" actId="26606"/>
          <ac:graphicFrameMkLst>
            <pc:docMk/>
            <pc:sldMk cId="3368177089" sldId="1594"/>
            <ac:graphicFrameMk id="5" creationId="{5719AD10-0E4E-4569-864C-3C59679CB75A}"/>
          </ac:graphicFrameMkLst>
        </pc:graphicFrameChg>
        <pc:graphicFrameChg chg="add del mod">
          <ac:chgData name="Eldert Grootenboer" userId="3fe8758b2c2b58d2" providerId="LiveId" clId="{45897FA1-1A19-41AC-9DAF-64F6ACC83477}" dt="2020-06-03T12:31:18.583" v="1152" actId="18245"/>
          <ac:graphicFrameMkLst>
            <pc:docMk/>
            <pc:sldMk cId="3368177089" sldId="1594"/>
            <ac:graphicFrameMk id="6" creationId="{9E033CC7-E171-4C7D-90F6-93204C63857B}"/>
          </ac:graphicFrameMkLst>
        </pc:graphicFrameChg>
      </pc:sldChg>
      <pc:sldChg chg="del">
        <pc:chgData name="Eldert Grootenboer" userId="3fe8758b2c2b58d2" providerId="LiveId" clId="{45897FA1-1A19-41AC-9DAF-64F6ACC83477}" dt="2020-06-02T07:19:03.865" v="3" actId="47"/>
        <pc:sldMkLst>
          <pc:docMk/>
          <pc:sldMk cId="234770076" sldId="1815"/>
        </pc:sldMkLst>
      </pc:sldChg>
      <pc:sldChg chg="addSp delSp modSp modTransition setBg modAnim">
        <pc:chgData name="Eldert Grootenboer" userId="3fe8758b2c2b58d2" providerId="LiveId" clId="{45897FA1-1A19-41AC-9DAF-64F6ACC83477}" dt="2020-06-03T12:34:18.268" v="1172"/>
        <pc:sldMkLst>
          <pc:docMk/>
          <pc:sldMk cId="3554866888" sldId="1856"/>
        </pc:sldMkLst>
        <pc:spChg chg="mod">
          <ac:chgData name="Eldert Grootenboer" userId="3fe8758b2c2b58d2" providerId="LiveId" clId="{45897FA1-1A19-41AC-9DAF-64F6ACC83477}" dt="2020-06-03T09:44:23.103" v="505"/>
          <ac:spMkLst>
            <pc:docMk/>
            <pc:sldMk cId="3554866888" sldId="1856"/>
            <ac:spMk id="2" creationId="{8E835FDD-4930-4538-ACCB-41C683A31B9D}"/>
          </ac:spMkLst>
        </pc:spChg>
        <pc:spChg chg="add del mod">
          <ac:chgData name="Eldert Grootenboer" userId="3fe8758b2c2b58d2" providerId="LiveId" clId="{45897FA1-1A19-41AC-9DAF-64F6ACC83477}" dt="2020-06-03T09:44:23.103" v="505"/>
          <ac:spMkLst>
            <pc:docMk/>
            <pc:sldMk cId="3554866888" sldId="1856"/>
            <ac:spMk id="3" creationId="{C4BDD001-211A-4DC6-9F7E-79956A290C68}"/>
          </ac:spMkLst>
        </pc:spChg>
      </pc:sldChg>
      <pc:sldChg chg="addSp delSp modSp modTransition setBg modAnim">
        <pc:chgData name="Eldert Grootenboer" userId="3fe8758b2c2b58d2" providerId="LiveId" clId="{45897FA1-1A19-41AC-9DAF-64F6ACC83477}" dt="2020-06-03T12:42:27.133" v="1206"/>
        <pc:sldMkLst>
          <pc:docMk/>
          <pc:sldMk cId="623596412" sldId="1860"/>
        </pc:sldMkLst>
        <pc:spChg chg="mod">
          <ac:chgData name="Eldert Grootenboer" userId="3fe8758b2c2b58d2" providerId="LiveId" clId="{45897FA1-1A19-41AC-9DAF-64F6ACC83477}" dt="2020-06-03T09:44:23.103" v="505"/>
          <ac:spMkLst>
            <pc:docMk/>
            <pc:sldMk cId="623596412" sldId="1860"/>
            <ac:spMk id="2" creationId="{9E39ABD6-0962-4CA6-B09D-AF8D2987F302}"/>
          </ac:spMkLst>
        </pc:spChg>
        <pc:spChg chg="mod">
          <ac:chgData name="Eldert Grootenboer" userId="3fe8758b2c2b58d2" providerId="LiveId" clId="{45897FA1-1A19-41AC-9DAF-64F6ACC83477}" dt="2020-06-03T09:44:23.103" v="505"/>
          <ac:spMkLst>
            <pc:docMk/>
            <pc:sldMk cId="623596412" sldId="1860"/>
            <ac:spMk id="3" creationId="{BDA87527-CCE5-43A3-925B-F098D50A86F8}"/>
          </ac:spMkLst>
        </pc:spChg>
        <pc:spChg chg="add del mod">
          <ac:chgData name="Eldert Grootenboer" userId="3fe8758b2c2b58d2" providerId="LiveId" clId="{45897FA1-1A19-41AC-9DAF-64F6ACC83477}" dt="2020-06-03T09:44:23.103" v="505"/>
          <ac:spMkLst>
            <pc:docMk/>
            <pc:sldMk cId="623596412" sldId="1860"/>
            <ac:spMk id="5" creationId="{FDD2B209-0804-469F-923B-C7A01819CD1F}"/>
          </ac:spMkLst>
        </pc:spChg>
        <pc:spChg chg="add del mod">
          <ac:chgData name="Eldert Grootenboer" userId="3fe8758b2c2b58d2" providerId="LiveId" clId="{45897FA1-1A19-41AC-9DAF-64F6ACC83477}" dt="2020-06-03T09:44:23.103" v="505"/>
          <ac:spMkLst>
            <pc:docMk/>
            <pc:sldMk cId="623596412" sldId="1860"/>
            <ac:spMk id="6" creationId="{08444C4E-29C4-4C3E-A27D-8244FDB4E05E}"/>
          </ac:spMkLst>
        </pc:spChg>
      </pc:sldChg>
      <pc:sldChg chg="addSp delSp modSp modTransition setBg modAnim">
        <pc:chgData name="Eldert Grootenboer" userId="3fe8758b2c2b58d2" providerId="LiveId" clId="{45897FA1-1A19-41AC-9DAF-64F6ACC83477}" dt="2020-06-03T12:35:12.463" v="1177"/>
        <pc:sldMkLst>
          <pc:docMk/>
          <pc:sldMk cId="3790027699" sldId="1861"/>
        </pc:sldMkLst>
        <pc:spChg chg="mod">
          <ac:chgData name="Eldert Grootenboer" userId="3fe8758b2c2b58d2" providerId="LiveId" clId="{45897FA1-1A19-41AC-9DAF-64F6ACC83477}" dt="2020-06-03T09:44:23.103" v="505"/>
          <ac:spMkLst>
            <pc:docMk/>
            <pc:sldMk cId="3790027699" sldId="1861"/>
            <ac:spMk id="2" creationId="{8E835FDD-4930-4538-ACCB-41C683A31B9D}"/>
          </ac:spMkLst>
        </pc:spChg>
        <pc:spChg chg="add del mod">
          <ac:chgData name="Eldert Grootenboer" userId="3fe8758b2c2b58d2" providerId="LiveId" clId="{45897FA1-1A19-41AC-9DAF-64F6ACC83477}" dt="2020-06-03T09:44:23.103" v="505"/>
          <ac:spMkLst>
            <pc:docMk/>
            <pc:sldMk cId="3790027699" sldId="1861"/>
            <ac:spMk id="3" creationId="{D0A3F8FE-5116-4364-ADF0-917621AD1C4A}"/>
          </ac:spMkLst>
        </pc:spChg>
      </pc:sldChg>
      <pc:sldChg chg="addSp delSp modSp modTransition setBg modAnim">
        <pc:chgData name="Eldert Grootenboer" userId="3fe8758b2c2b58d2" providerId="LiveId" clId="{45897FA1-1A19-41AC-9DAF-64F6ACC83477}" dt="2020-06-03T12:50:30.998" v="1248"/>
        <pc:sldMkLst>
          <pc:docMk/>
          <pc:sldMk cId="1208244892" sldId="1862"/>
        </pc:sldMkLst>
        <pc:spChg chg="mod">
          <ac:chgData name="Eldert Grootenboer" userId="3fe8758b2c2b58d2" providerId="LiveId" clId="{45897FA1-1A19-41AC-9DAF-64F6ACC83477}" dt="2020-06-03T09:44:23.103" v="505"/>
          <ac:spMkLst>
            <pc:docMk/>
            <pc:sldMk cId="1208244892" sldId="1862"/>
            <ac:spMk id="2" creationId="{8E835FDD-4930-4538-ACCB-41C683A31B9D}"/>
          </ac:spMkLst>
        </pc:spChg>
        <pc:spChg chg="add del mod">
          <ac:chgData name="Eldert Grootenboer" userId="3fe8758b2c2b58d2" providerId="LiveId" clId="{45897FA1-1A19-41AC-9DAF-64F6ACC83477}" dt="2020-06-03T09:44:23.103" v="505"/>
          <ac:spMkLst>
            <pc:docMk/>
            <pc:sldMk cId="1208244892" sldId="1862"/>
            <ac:spMk id="4" creationId="{7D9AF928-F7D6-4566-A4F9-1EBFA171B73D}"/>
          </ac:spMkLst>
        </pc:spChg>
      </pc:sldChg>
      <pc:sldChg chg="addSp delSp modSp mod modTransition setBg modClrScheme chgLayout">
        <pc:chgData name="Eldert Grootenboer" userId="3fe8758b2c2b58d2" providerId="LiveId" clId="{45897FA1-1A19-41AC-9DAF-64F6ACC83477}" dt="2020-06-03T12:24:52.757" v="1134"/>
        <pc:sldMkLst>
          <pc:docMk/>
          <pc:sldMk cId="847906476" sldId="1863"/>
        </pc:sldMkLst>
        <pc:spChg chg="add del mod ord">
          <ac:chgData name="Eldert Grootenboer" userId="3fe8758b2c2b58d2" providerId="LiveId" clId="{45897FA1-1A19-41AC-9DAF-64F6ACC83477}" dt="2020-06-03T09:32:11.431" v="411" actId="700"/>
          <ac:spMkLst>
            <pc:docMk/>
            <pc:sldMk cId="847906476" sldId="1863"/>
            <ac:spMk id="2" creationId="{34E769AA-6B26-4F4E-BE6E-B3B00E866732}"/>
          </ac:spMkLst>
        </pc:spChg>
        <pc:spChg chg="add del mod ord">
          <ac:chgData name="Eldert Grootenboer" userId="3fe8758b2c2b58d2" providerId="LiveId" clId="{45897FA1-1A19-41AC-9DAF-64F6ACC83477}" dt="2020-06-03T10:11:55.671" v="654" actId="700"/>
          <ac:spMkLst>
            <pc:docMk/>
            <pc:sldMk cId="847906476" sldId="1863"/>
            <ac:spMk id="2" creationId="{8C3CD9A7-069F-4B01-998F-366662F35C99}"/>
          </ac:spMkLst>
        </pc:spChg>
        <pc:spChg chg="add mod ord">
          <ac:chgData name="Eldert Grootenboer" userId="3fe8758b2c2b58d2" providerId="LiveId" clId="{45897FA1-1A19-41AC-9DAF-64F6ACC83477}" dt="2020-06-03T10:12:29.029" v="661" actId="700"/>
          <ac:spMkLst>
            <pc:docMk/>
            <pc:sldMk cId="847906476" sldId="1863"/>
            <ac:spMk id="3" creationId="{8916C2BA-BC63-4AAC-B8AD-2E32861BF0D5}"/>
          </ac:spMkLst>
        </pc:spChg>
        <pc:spChg chg="add del mod ord">
          <ac:chgData name="Eldert Grootenboer" userId="3fe8758b2c2b58d2" providerId="LiveId" clId="{45897FA1-1A19-41AC-9DAF-64F6ACC83477}" dt="2020-06-03T10:12:29.029" v="661" actId="700"/>
          <ac:spMkLst>
            <pc:docMk/>
            <pc:sldMk cId="847906476" sldId="1863"/>
            <ac:spMk id="4" creationId="{1A3DDADB-075C-421C-A0B8-EB37838411EB}"/>
          </ac:spMkLst>
        </pc:spChg>
        <pc:spChg chg="add del mod">
          <ac:chgData name="Eldert Grootenboer" userId="3fe8758b2c2b58d2" providerId="LiveId" clId="{45897FA1-1A19-41AC-9DAF-64F6ACC83477}" dt="2020-06-03T09:44:23.103" v="505"/>
          <ac:spMkLst>
            <pc:docMk/>
            <pc:sldMk cId="847906476" sldId="1863"/>
            <ac:spMk id="4" creationId="{386D0582-CCA1-47BE-BD80-4118984442C4}"/>
          </ac:spMkLst>
        </pc:spChg>
        <pc:spChg chg="del">
          <ac:chgData name="Eldert Grootenboer" userId="3fe8758b2c2b58d2" providerId="LiveId" clId="{45897FA1-1A19-41AC-9DAF-64F6ACC83477}" dt="2020-06-03T09:41:03.027" v="483" actId="478"/>
          <ac:spMkLst>
            <pc:docMk/>
            <pc:sldMk cId="847906476" sldId="1863"/>
            <ac:spMk id="5" creationId="{00000000-0000-0000-0000-000000000000}"/>
          </ac:spMkLst>
        </pc:spChg>
        <pc:spChg chg="mod">
          <ac:chgData name="Eldert Grootenboer" userId="3fe8758b2c2b58d2" providerId="LiveId" clId="{45897FA1-1A19-41AC-9DAF-64F6ACC83477}" dt="2020-06-03T09:32:13.556" v="412" actId="21"/>
          <ac:spMkLst>
            <pc:docMk/>
            <pc:sldMk cId="847906476" sldId="1863"/>
            <ac:spMk id="6" creationId="{00000000-0000-0000-0000-000000000000}"/>
          </ac:spMkLst>
        </pc:spChg>
        <pc:spChg chg="del">
          <ac:chgData name="Eldert Grootenboer" userId="3fe8758b2c2b58d2" providerId="LiveId" clId="{45897FA1-1A19-41AC-9DAF-64F6ACC83477}" dt="2020-06-03T09:52:15.998" v="548" actId="478"/>
          <ac:spMkLst>
            <pc:docMk/>
            <pc:sldMk cId="847906476" sldId="1863"/>
            <ac:spMk id="7" creationId="{00B502EB-C60D-4CFB-943C-0A15E79D8139}"/>
          </ac:spMkLst>
        </pc:spChg>
        <pc:spChg chg="add del mod ord">
          <ac:chgData name="Eldert Grootenboer" userId="3fe8758b2c2b58d2" providerId="LiveId" clId="{45897FA1-1A19-41AC-9DAF-64F6ACC83477}" dt="2020-06-03T09:53:41.131" v="560"/>
          <ac:spMkLst>
            <pc:docMk/>
            <pc:sldMk cId="847906476" sldId="1863"/>
            <ac:spMk id="8" creationId="{B5D92A08-E636-47D5-A61A-58C50249D449}"/>
          </ac:spMkLst>
        </pc:spChg>
        <pc:spChg chg="add del mod ord">
          <ac:chgData name="Eldert Grootenboer" userId="3fe8758b2c2b58d2" providerId="LiveId" clId="{45897FA1-1A19-41AC-9DAF-64F6ACC83477}" dt="2020-06-03T09:57:49.182" v="582" actId="478"/>
          <ac:spMkLst>
            <pc:docMk/>
            <pc:sldMk cId="847906476" sldId="1863"/>
            <ac:spMk id="9" creationId="{39519000-AC63-49A9-947B-6CB63304733E}"/>
          </ac:spMkLst>
        </pc:spChg>
        <pc:picChg chg="add del mod ord">
          <ac:chgData name="Eldert Grootenboer" userId="3fe8758b2c2b58d2" providerId="LiveId" clId="{45897FA1-1A19-41AC-9DAF-64F6ACC83477}" dt="2020-06-03T10:12:29.029" v="661" actId="700"/>
          <ac:picMkLst>
            <pc:docMk/>
            <pc:sldMk cId="847906476" sldId="1863"/>
            <ac:picMk id="10" creationId="{0F63A547-8E60-40EC-8107-C9355F7F866A}"/>
          </ac:picMkLst>
        </pc:picChg>
        <pc:picChg chg="add del mod">
          <ac:chgData name="Eldert Grootenboer" userId="3fe8758b2c2b58d2" providerId="LiveId" clId="{45897FA1-1A19-41AC-9DAF-64F6ACC83477}" dt="2020-06-03T09:53:38.878" v="559" actId="21"/>
          <ac:picMkLst>
            <pc:docMk/>
            <pc:sldMk cId="847906476" sldId="1863"/>
            <ac:picMk id="1026" creationId="{990845E3-1433-4BAA-A7F2-A0578629717B}"/>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2737097749" sldId="1864"/>
        </pc:sldMkLst>
        <pc:spChg chg="add del mod ord">
          <ac:chgData name="Eldert Grootenboer" userId="3fe8758b2c2b58d2" providerId="LiveId" clId="{45897FA1-1A19-41AC-9DAF-64F6ACC83477}" dt="2020-06-03T09:21:33.871" v="294" actId="700"/>
          <ac:spMkLst>
            <pc:docMk/>
            <pc:sldMk cId="2737097749" sldId="1864"/>
            <ac:spMk id="2" creationId="{B57946D3-DEAA-4DF1-800A-6719213CA400}"/>
          </ac:spMkLst>
        </pc:spChg>
        <pc:spChg chg="add mod ord">
          <ac:chgData name="Eldert Grootenboer" userId="3fe8758b2c2b58d2" providerId="LiveId" clId="{45897FA1-1A19-41AC-9DAF-64F6ACC83477}" dt="2020-06-03T10:08:06.746" v="626" actId="26606"/>
          <ac:spMkLst>
            <pc:docMk/>
            <pc:sldMk cId="2737097749" sldId="1864"/>
            <ac:spMk id="3" creationId="{8A4C784E-5635-458D-A38A-F1EB4B751DEA}"/>
          </ac:spMkLst>
        </pc:spChg>
        <pc:spChg chg="add del mod">
          <ac:chgData name="Eldert Grootenboer" userId="3fe8758b2c2b58d2" providerId="LiveId" clId="{45897FA1-1A19-41AC-9DAF-64F6ACC83477}" dt="2020-06-03T09:35:51.796" v="440"/>
          <ac:spMkLst>
            <pc:docMk/>
            <pc:sldMk cId="2737097749" sldId="1864"/>
            <ac:spMk id="4" creationId="{5CF84375-6E5C-4657-B1B0-2A090BEFE396}"/>
          </ac:spMkLst>
        </pc:spChg>
        <pc:spChg chg="mod topLvl">
          <ac:chgData name="Eldert Grootenboer" userId="3fe8758b2c2b58d2" providerId="LiveId" clId="{45897FA1-1A19-41AC-9DAF-64F6ACC83477}" dt="2020-06-03T11:38:46.908" v="1084" actId="164"/>
          <ac:spMkLst>
            <pc:docMk/>
            <pc:sldMk cId="2737097749" sldId="1864"/>
            <ac:spMk id="4" creationId="{B284D359-3CD8-4049-A166-3B9F9DEC62FF}"/>
          </ac:spMkLst>
        </pc:spChg>
        <pc:spChg chg="del">
          <ac:chgData name="Eldert Grootenboer" userId="3fe8758b2c2b58d2" providerId="LiveId" clId="{45897FA1-1A19-41AC-9DAF-64F6ACC83477}" dt="2020-06-03T09:23:28.499" v="308" actId="478"/>
          <ac:spMkLst>
            <pc:docMk/>
            <pc:sldMk cId="2737097749" sldId="1864"/>
            <ac:spMk id="5" creationId="{00000000-0000-0000-0000-000000000000}"/>
          </ac:spMkLst>
        </pc:spChg>
        <pc:spChg chg="mod topLvl">
          <ac:chgData name="Eldert Grootenboer" userId="3fe8758b2c2b58d2" providerId="LiveId" clId="{45897FA1-1A19-41AC-9DAF-64F6ACC83477}" dt="2020-06-03T11:38:46.908" v="1084" actId="164"/>
          <ac:spMkLst>
            <pc:docMk/>
            <pc:sldMk cId="2737097749" sldId="1864"/>
            <ac:spMk id="5" creationId="{9194FF0D-13CD-4DF9-A5BE-AC958BC83A38}"/>
          </ac:spMkLst>
        </pc:spChg>
        <pc:spChg chg="mod ord">
          <ac:chgData name="Eldert Grootenboer" userId="3fe8758b2c2b58d2" providerId="LiveId" clId="{45897FA1-1A19-41AC-9DAF-64F6ACC83477}" dt="2020-06-03T10:08:06.746" v="626" actId="26606"/>
          <ac:spMkLst>
            <pc:docMk/>
            <pc:sldMk cId="2737097749" sldId="1864"/>
            <ac:spMk id="6" creationId="{00000000-0000-0000-0000-000000000000}"/>
          </ac:spMkLst>
        </pc:spChg>
        <pc:spChg chg="del">
          <ac:chgData name="Eldert Grootenboer" userId="3fe8758b2c2b58d2" providerId="LiveId" clId="{45897FA1-1A19-41AC-9DAF-64F6ACC83477}" dt="2020-06-03T09:23:33.064" v="309" actId="478"/>
          <ac:spMkLst>
            <pc:docMk/>
            <pc:sldMk cId="2737097749" sldId="1864"/>
            <ac:spMk id="7" creationId="{00B502EB-C60D-4CFB-943C-0A15E79D8139}"/>
          </ac:spMkLst>
        </pc:spChg>
        <pc:spChg chg="mod topLvl">
          <ac:chgData name="Eldert Grootenboer" userId="3fe8758b2c2b58d2" providerId="LiveId" clId="{45897FA1-1A19-41AC-9DAF-64F6ACC83477}" dt="2020-06-03T11:38:56.698" v="1085" actId="164"/>
          <ac:spMkLst>
            <pc:docMk/>
            <pc:sldMk cId="2737097749" sldId="1864"/>
            <ac:spMk id="7" creationId="{1376C5A1-C852-40B0-9AF5-75700FA54D7D}"/>
          </ac:spMkLst>
        </pc:spChg>
        <pc:spChg chg="add del mod ord">
          <ac:chgData name="Eldert Grootenboer" userId="3fe8758b2c2b58d2" providerId="LiveId" clId="{45897FA1-1A19-41AC-9DAF-64F6ACC83477}" dt="2020-06-03T10:08:06.746" v="626" actId="26606"/>
          <ac:spMkLst>
            <pc:docMk/>
            <pc:sldMk cId="2737097749" sldId="1864"/>
            <ac:spMk id="8" creationId="{5A84BB65-7A51-4B07-82FA-0C81EFA9BD00}"/>
          </ac:spMkLst>
        </pc:spChg>
        <pc:spChg chg="mod topLvl">
          <ac:chgData name="Eldert Grootenboer" userId="3fe8758b2c2b58d2" providerId="LiveId" clId="{45897FA1-1A19-41AC-9DAF-64F6ACC83477}" dt="2020-06-03T11:38:56.698" v="1085" actId="164"/>
          <ac:spMkLst>
            <pc:docMk/>
            <pc:sldMk cId="2737097749" sldId="1864"/>
            <ac:spMk id="9" creationId="{14185891-282F-43F9-827C-09FF59313D2F}"/>
          </ac:spMkLst>
        </pc:spChg>
        <pc:spChg chg="del mod">
          <ac:chgData name="Eldert Grootenboer" userId="3fe8758b2c2b58d2" providerId="LiveId" clId="{45897FA1-1A19-41AC-9DAF-64F6ACC83477}" dt="2020-06-03T09:37:03.620" v="448" actId="478"/>
          <ac:spMkLst>
            <pc:docMk/>
            <pc:sldMk cId="2737097749" sldId="1864"/>
            <ac:spMk id="9" creationId="{2961A680-6B72-4D3A-86F6-596205A8B8A0}"/>
          </ac:spMkLst>
        </pc:spChg>
        <pc:spChg chg="add del mod">
          <ac:chgData name="Eldert Grootenboer" userId="3fe8758b2c2b58d2" providerId="LiveId" clId="{45897FA1-1A19-41AC-9DAF-64F6ACC83477}" dt="2020-06-03T09:39:18.835" v="468"/>
          <ac:spMkLst>
            <pc:docMk/>
            <pc:sldMk cId="2737097749" sldId="1864"/>
            <ac:spMk id="10" creationId="{7ACB7220-D4CE-45FE-900A-DB6FA3875F95}"/>
          </ac:spMkLst>
        </pc:spChg>
        <pc:spChg chg="mod topLvl">
          <ac:chgData name="Eldert Grootenboer" userId="3fe8758b2c2b58d2" providerId="LiveId" clId="{45897FA1-1A19-41AC-9DAF-64F6ACC83477}" dt="2020-06-03T11:39:02.140" v="1086" actId="164"/>
          <ac:spMkLst>
            <pc:docMk/>
            <pc:sldMk cId="2737097749" sldId="1864"/>
            <ac:spMk id="10" creationId="{CBE9463C-A484-4A3D-BBF4-48126292AB2B}"/>
          </ac:spMkLst>
        </pc:spChg>
        <pc:spChg chg="mod topLvl">
          <ac:chgData name="Eldert Grootenboer" userId="3fe8758b2c2b58d2" providerId="LiveId" clId="{45897FA1-1A19-41AC-9DAF-64F6ACC83477}" dt="2020-06-03T11:39:02.140" v="1086" actId="164"/>
          <ac:spMkLst>
            <pc:docMk/>
            <pc:sldMk cId="2737097749" sldId="1864"/>
            <ac:spMk id="11" creationId="{460F3EAD-D2DE-4AA5-A4EA-0C02AF33A933}"/>
          </ac:spMkLst>
        </pc:spChg>
        <pc:spChg chg="add del mod">
          <ac:chgData name="Eldert Grootenboer" userId="3fe8758b2c2b58d2" providerId="LiveId" clId="{45897FA1-1A19-41AC-9DAF-64F6ACC83477}" dt="2020-06-03T09:39:18.835" v="468"/>
          <ac:spMkLst>
            <pc:docMk/>
            <pc:sldMk cId="2737097749" sldId="1864"/>
            <ac:spMk id="11" creationId="{B17FA532-1FC8-4E64-B717-549B8D65270C}"/>
          </ac:spMkLst>
        </pc:spChg>
        <pc:spChg chg="mod topLvl">
          <ac:chgData name="Eldert Grootenboer" userId="3fe8758b2c2b58d2" providerId="LiveId" clId="{45897FA1-1A19-41AC-9DAF-64F6ACC83477}" dt="2020-06-03T11:39:07.282" v="1087" actId="164"/>
          <ac:spMkLst>
            <pc:docMk/>
            <pc:sldMk cId="2737097749" sldId="1864"/>
            <ac:spMk id="12" creationId="{460DD0A8-DC35-4991-A186-2F644259F836}"/>
          </ac:spMkLst>
        </pc:spChg>
        <pc:spChg chg="add del mod">
          <ac:chgData name="Eldert Grootenboer" userId="3fe8758b2c2b58d2" providerId="LiveId" clId="{45897FA1-1A19-41AC-9DAF-64F6ACC83477}" dt="2020-06-03T09:40:37.318" v="478"/>
          <ac:spMkLst>
            <pc:docMk/>
            <pc:sldMk cId="2737097749" sldId="1864"/>
            <ac:spMk id="12" creationId="{DC4F8752-BDB0-458E-A043-C1B74126E83A}"/>
          </ac:spMkLst>
        </pc:spChg>
        <pc:spChg chg="mod topLvl">
          <ac:chgData name="Eldert Grootenboer" userId="3fe8758b2c2b58d2" providerId="LiveId" clId="{45897FA1-1A19-41AC-9DAF-64F6ACC83477}" dt="2020-06-03T11:39:07.282" v="1087" actId="164"/>
          <ac:spMkLst>
            <pc:docMk/>
            <pc:sldMk cId="2737097749" sldId="1864"/>
            <ac:spMk id="13" creationId="{03444125-7997-4AC7-B68B-7DA5325E1E32}"/>
          </ac:spMkLst>
        </pc:spChg>
        <pc:spChg chg="add del mod">
          <ac:chgData name="Eldert Grootenboer" userId="3fe8758b2c2b58d2" providerId="LiveId" clId="{45897FA1-1A19-41AC-9DAF-64F6ACC83477}" dt="2020-06-03T09:40:37.318" v="478"/>
          <ac:spMkLst>
            <pc:docMk/>
            <pc:sldMk cId="2737097749" sldId="1864"/>
            <ac:spMk id="13" creationId="{9AD7AC76-4CFF-4A82-978E-038262556A5F}"/>
          </ac:spMkLst>
        </pc:spChg>
        <pc:spChg chg="mod topLvl">
          <ac:chgData name="Eldert Grootenboer" userId="3fe8758b2c2b58d2" providerId="LiveId" clId="{45897FA1-1A19-41AC-9DAF-64F6ACC83477}" dt="2020-06-03T11:39:12.216" v="1088" actId="164"/>
          <ac:spMkLst>
            <pc:docMk/>
            <pc:sldMk cId="2737097749" sldId="1864"/>
            <ac:spMk id="14" creationId="{C8F0923D-2244-47AD-B522-EB6F338D2519}"/>
          </ac:spMkLst>
        </pc:spChg>
        <pc:spChg chg="add del mod">
          <ac:chgData name="Eldert Grootenboer" userId="3fe8758b2c2b58d2" providerId="LiveId" clId="{45897FA1-1A19-41AC-9DAF-64F6ACC83477}" dt="2020-06-03T09:40:52.960" v="481"/>
          <ac:spMkLst>
            <pc:docMk/>
            <pc:sldMk cId="2737097749" sldId="1864"/>
            <ac:spMk id="14" creationId="{F42F8BBD-BC6D-4E9F-B764-1FECF0AC2441}"/>
          </ac:spMkLst>
        </pc:spChg>
        <pc:spChg chg="add del mod">
          <ac:chgData name="Eldert Grootenboer" userId="3fe8758b2c2b58d2" providerId="LiveId" clId="{45897FA1-1A19-41AC-9DAF-64F6ACC83477}" dt="2020-06-03T09:40:52.960" v="481"/>
          <ac:spMkLst>
            <pc:docMk/>
            <pc:sldMk cId="2737097749" sldId="1864"/>
            <ac:spMk id="15" creationId="{67267A7C-16F8-4D8F-B168-2A77CDBD2E2C}"/>
          </ac:spMkLst>
        </pc:spChg>
        <pc:spChg chg="mod topLvl">
          <ac:chgData name="Eldert Grootenboer" userId="3fe8758b2c2b58d2" providerId="LiveId" clId="{45897FA1-1A19-41AC-9DAF-64F6ACC83477}" dt="2020-06-03T11:39:12.216" v="1088" actId="164"/>
          <ac:spMkLst>
            <pc:docMk/>
            <pc:sldMk cId="2737097749" sldId="1864"/>
            <ac:spMk id="15" creationId="{F0316CFA-609C-4231-BB32-D3013C16A976}"/>
          </ac:spMkLst>
        </pc:spChg>
        <pc:spChg chg="mod topLvl">
          <ac:chgData name="Eldert Grootenboer" userId="3fe8758b2c2b58d2" providerId="LiveId" clId="{45897FA1-1A19-41AC-9DAF-64F6ACC83477}" dt="2020-06-03T11:39:17.751" v="1089" actId="164"/>
          <ac:spMkLst>
            <pc:docMk/>
            <pc:sldMk cId="2737097749" sldId="1864"/>
            <ac:spMk id="16" creationId="{4FB9626A-A985-4A6C-9F48-96F336633578}"/>
          </ac:spMkLst>
        </pc:spChg>
        <pc:spChg chg="add del mod">
          <ac:chgData name="Eldert Grootenboer" userId="3fe8758b2c2b58d2" providerId="LiveId" clId="{45897FA1-1A19-41AC-9DAF-64F6ACC83477}" dt="2020-06-03T09:44:23.103" v="505"/>
          <ac:spMkLst>
            <pc:docMk/>
            <pc:sldMk cId="2737097749" sldId="1864"/>
            <ac:spMk id="16" creationId="{C6808F21-5ED7-4384-B8A3-CBAD9B198DD1}"/>
          </ac:spMkLst>
        </pc:spChg>
        <pc:spChg chg="add del mod">
          <ac:chgData name="Eldert Grootenboer" userId="3fe8758b2c2b58d2" providerId="LiveId" clId="{45897FA1-1A19-41AC-9DAF-64F6ACC83477}" dt="2020-06-03T09:44:23.103" v="505"/>
          <ac:spMkLst>
            <pc:docMk/>
            <pc:sldMk cId="2737097749" sldId="1864"/>
            <ac:spMk id="17" creationId="{8BD59DB9-149C-4058-8193-7A9C8603A1C2}"/>
          </ac:spMkLst>
        </pc:spChg>
        <pc:spChg chg="mod topLvl">
          <ac:chgData name="Eldert Grootenboer" userId="3fe8758b2c2b58d2" providerId="LiveId" clId="{45897FA1-1A19-41AC-9DAF-64F6ACC83477}" dt="2020-06-03T11:39:17.751" v="1089" actId="164"/>
          <ac:spMkLst>
            <pc:docMk/>
            <pc:sldMk cId="2737097749" sldId="1864"/>
            <ac:spMk id="17" creationId="{A43F38FC-0CFE-4959-8806-D7C99E97B3FA}"/>
          </ac:spMkLst>
        </pc:spChg>
        <pc:spChg chg="mod topLvl">
          <ac:chgData name="Eldert Grootenboer" userId="3fe8758b2c2b58d2" providerId="LiveId" clId="{45897FA1-1A19-41AC-9DAF-64F6ACC83477}" dt="2020-06-03T11:39:23.827" v="1090" actId="164"/>
          <ac:spMkLst>
            <pc:docMk/>
            <pc:sldMk cId="2737097749" sldId="1864"/>
            <ac:spMk id="20" creationId="{D6E19CE9-1774-4231-A491-793F76FA9804}"/>
          </ac:spMkLst>
        </pc:spChg>
        <pc:spChg chg="mod topLvl">
          <ac:chgData name="Eldert Grootenboer" userId="3fe8758b2c2b58d2" providerId="LiveId" clId="{45897FA1-1A19-41AC-9DAF-64F6ACC83477}" dt="2020-06-03T11:39:23.827" v="1090" actId="164"/>
          <ac:spMkLst>
            <pc:docMk/>
            <pc:sldMk cId="2737097749" sldId="1864"/>
            <ac:spMk id="21" creationId="{F64623A5-8A28-4382-9B55-0BEB5E1E95DF}"/>
          </ac:spMkLst>
        </pc:spChg>
        <pc:spChg chg="mod topLvl">
          <ac:chgData name="Eldert Grootenboer" userId="3fe8758b2c2b58d2" providerId="LiveId" clId="{45897FA1-1A19-41AC-9DAF-64F6ACC83477}" dt="2020-06-03T11:39:28.567" v="1091" actId="164"/>
          <ac:spMkLst>
            <pc:docMk/>
            <pc:sldMk cId="2737097749" sldId="1864"/>
            <ac:spMk id="22" creationId="{2FA505E5-9291-4A26-B7B7-1FF08E280C47}"/>
          </ac:spMkLst>
        </pc:spChg>
        <pc:spChg chg="mod topLvl">
          <ac:chgData name="Eldert Grootenboer" userId="3fe8758b2c2b58d2" providerId="LiveId" clId="{45897FA1-1A19-41AC-9DAF-64F6ACC83477}" dt="2020-06-03T11:39:28.567" v="1091" actId="164"/>
          <ac:spMkLst>
            <pc:docMk/>
            <pc:sldMk cId="2737097749" sldId="1864"/>
            <ac:spMk id="23" creationId="{8103D2CA-7379-4198-AC45-2126F740DF79}"/>
          </ac:spMkLst>
        </pc:spChg>
        <pc:grpChg chg="del mod">
          <ac:chgData name="Eldert Grootenboer" userId="3fe8758b2c2b58d2" providerId="LiveId" clId="{45897FA1-1A19-41AC-9DAF-64F6ACC83477}" dt="2020-06-03T11:38:37.627" v="1083" actId="165"/>
          <ac:grpSpMkLst>
            <pc:docMk/>
            <pc:sldMk cId="2737097749" sldId="1864"/>
            <ac:grpSpMk id="2" creationId="{AB83AD8F-F5D1-440F-A82C-2CBE820B85AF}"/>
          </ac:grpSpMkLst>
        </pc:grpChg>
        <pc:grpChg chg="add mod">
          <ac:chgData name="Eldert Grootenboer" userId="3fe8758b2c2b58d2" providerId="LiveId" clId="{45897FA1-1A19-41AC-9DAF-64F6ACC83477}" dt="2020-06-03T11:38:46.908" v="1084" actId="164"/>
          <ac:grpSpMkLst>
            <pc:docMk/>
            <pc:sldMk cId="2737097749" sldId="1864"/>
            <ac:grpSpMk id="24" creationId="{5ED5A88A-83B7-421B-A797-44733C32DE21}"/>
          </ac:grpSpMkLst>
        </pc:grpChg>
        <pc:grpChg chg="add mod">
          <ac:chgData name="Eldert Grootenboer" userId="3fe8758b2c2b58d2" providerId="LiveId" clId="{45897FA1-1A19-41AC-9DAF-64F6ACC83477}" dt="2020-06-03T11:38:56.698" v="1085" actId="164"/>
          <ac:grpSpMkLst>
            <pc:docMk/>
            <pc:sldMk cId="2737097749" sldId="1864"/>
            <ac:grpSpMk id="25" creationId="{A8979188-9349-4B01-B94D-69719C3F82C8}"/>
          </ac:grpSpMkLst>
        </pc:grpChg>
        <pc:grpChg chg="add mod">
          <ac:chgData name="Eldert Grootenboer" userId="3fe8758b2c2b58d2" providerId="LiveId" clId="{45897FA1-1A19-41AC-9DAF-64F6ACC83477}" dt="2020-06-03T11:39:02.140" v="1086" actId="164"/>
          <ac:grpSpMkLst>
            <pc:docMk/>
            <pc:sldMk cId="2737097749" sldId="1864"/>
            <ac:grpSpMk id="26" creationId="{67F0E333-A21A-4BB3-A880-AA0F36708627}"/>
          </ac:grpSpMkLst>
        </pc:grpChg>
        <pc:grpChg chg="add mod">
          <ac:chgData name="Eldert Grootenboer" userId="3fe8758b2c2b58d2" providerId="LiveId" clId="{45897FA1-1A19-41AC-9DAF-64F6ACC83477}" dt="2020-06-03T11:39:07.282" v="1087" actId="164"/>
          <ac:grpSpMkLst>
            <pc:docMk/>
            <pc:sldMk cId="2737097749" sldId="1864"/>
            <ac:grpSpMk id="27" creationId="{2DF84992-9D8F-4106-923F-37975D5286B0}"/>
          </ac:grpSpMkLst>
        </pc:grpChg>
        <pc:grpChg chg="add mod">
          <ac:chgData name="Eldert Grootenboer" userId="3fe8758b2c2b58d2" providerId="LiveId" clId="{45897FA1-1A19-41AC-9DAF-64F6ACC83477}" dt="2020-06-03T11:39:12.216" v="1088" actId="164"/>
          <ac:grpSpMkLst>
            <pc:docMk/>
            <pc:sldMk cId="2737097749" sldId="1864"/>
            <ac:grpSpMk id="28" creationId="{8F1FBB83-B9DE-484B-9B59-B61C36FFE32B}"/>
          </ac:grpSpMkLst>
        </pc:grpChg>
        <pc:grpChg chg="add mod">
          <ac:chgData name="Eldert Grootenboer" userId="3fe8758b2c2b58d2" providerId="LiveId" clId="{45897FA1-1A19-41AC-9DAF-64F6ACC83477}" dt="2020-06-03T11:39:17.751" v="1089" actId="164"/>
          <ac:grpSpMkLst>
            <pc:docMk/>
            <pc:sldMk cId="2737097749" sldId="1864"/>
            <ac:grpSpMk id="29" creationId="{40F46201-96F7-4221-9825-7796D5BADD15}"/>
          </ac:grpSpMkLst>
        </pc:grpChg>
        <pc:grpChg chg="add mod">
          <ac:chgData name="Eldert Grootenboer" userId="3fe8758b2c2b58d2" providerId="LiveId" clId="{45897FA1-1A19-41AC-9DAF-64F6ACC83477}" dt="2020-06-03T11:39:23.827" v="1090" actId="164"/>
          <ac:grpSpMkLst>
            <pc:docMk/>
            <pc:sldMk cId="2737097749" sldId="1864"/>
            <ac:grpSpMk id="30" creationId="{5C1BF520-93BE-4F78-9184-F01D132D0DE3}"/>
          </ac:grpSpMkLst>
        </pc:grpChg>
        <pc:grpChg chg="add mod">
          <ac:chgData name="Eldert Grootenboer" userId="3fe8758b2c2b58d2" providerId="LiveId" clId="{45897FA1-1A19-41AC-9DAF-64F6ACC83477}" dt="2020-06-03T11:39:28.567" v="1091" actId="164"/>
          <ac:grpSpMkLst>
            <pc:docMk/>
            <pc:sldMk cId="2737097749" sldId="1864"/>
            <ac:grpSpMk id="31" creationId="{20564CE4-1F6C-4CF0-B55C-5AE599FB9F0E}"/>
          </ac:grpSpMkLst>
        </pc:grpChg>
        <pc:graphicFrameChg chg="add del">
          <ac:chgData name="Eldert Grootenboer" userId="3fe8758b2c2b58d2" providerId="LiveId" clId="{45897FA1-1A19-41AC-9DAF-64F6ACC83477}" dt="2020-06-03T10:07:36.655" v="620" actId="26606"/>
          <ac:graphicFrameMkLst>
            <pc:docMk/>
            <pc:sldMk cId="2737097749" sldId="1864"/>
            <ac:graphicFrameMk id="18" creationId="{FE84FA31-CB72-4B4E-9229-9D2E58CD2597}"/>
          </ac:graphicFrameMkLst>
        </pc:graphicFrameChg>
        <pc:graphicFrameChg chg="add del mod modGraphic">
          <ac:chgData name="Eldert Grootenboer" userId="3fe8758b2c2b58d2" providerId="LiveId" clId="{45897FA1-1A19-41AC-9DAF-64F6ACC83477}" dt="2020-06-03T11:38:25.679" v="1082" actId="18245"/>
          <ac:graphicFrameMkLst>
            <pc:docMk/>
            <pc:sldMk cId="2737097749" sldId="1864"/>
            <ac:graphicFrameMk id="19" creationId="{B22D0C12-487A-4945-BA03-BBBCB4491533}"/>
          </ac:graphicFrameMkLst>
        </pc:graphicFrameChg>
      </pc:sldChg>
      <pc:sldChg chg="addSp delSp modSp mod modTransition setBg modClrScheme delAnim modAnim chgLayout">
        <pc:chgData name="Eldert Grootenboer" userId="3fe8758b2c2b58d2" providerId="LiveId" clId="{45897FA1-1A19-41AC-9DAF-64F6ACC83477}" dt="2020-06-03T12:30:45.552" v="1151"/>
        <pc:sldMkLst>
          <pc:docMk/>
          <pc:sldMk cId="123930806" sldId="1865"/>
        </pc:sldMkLst>
        <pc:spChg chg="add del mod ord">
          <ac:chgData name="Eldert Grootenboer" userId="3fe8758b2c2b58d2" providerId="LiveId" clId="{45897FA1-1A19-41AC-9DAF-64F6ACC83477}" dt="2020-06-03T09:37:53.077" v="458" actId="700"/>
          <ac:spMkLst>
            <pc:docMk/>
            <pc:sldMk cId="123930806" sldId="1865"/>
            <ac:spMk id="2" creationId="{03FEEE1B-93CD-4221-ABDA-DFA1ABC1F60D}"/>
          </ac:spMkLst>
        </pc:spChg>
        <pc:spChg chg="add del mod ord">
          <ac:chgData name="Eldert Grootenboer" userId="3fe8758b2c2b58d2" providerId="LiveId" clId="{45897FA1-1A19-41AC-9DAF-64F6ACC83477}" dt="2020-06-03T10:11:55.671" v="654" actId="700"/>
          <ac:spMkLst>
            <pc:docMk/>
            <pc:sldMk cId="123930806" sldId="1865"/>
            <ac:spMk id="2" creationId="{3D68930F-8382-4FBF-863E-4E6A6478ED72}"/>
          </ac:spMkLst>
        </pc:spChg>
        <pc:spChg chg="add del mod ord">
          <ac:chgData name="Eldert Grootenboer" userId="3fe8758b2c2b58d2" providerId="LiveId" clId="{45897FA1-1A19-41AC-9DAF-64F6ACC83477}" dt="2020-06-03T10:12:29.029" v="661" actId="700"/>
          <ac:spMkLst>
            <pc:docMk/>
            <pc:sldMk cId="123930806" sldId="1865"/>
            <ac:spMk id="3" creationId="{A472E39E-10AE-41B6-9273-78EF06134EB9}"/>
          </ac:spMkLst>
        </pc:spChg>
        <pc:spChg chg="add del mod ord">
          <ac:chgData name="Eldert Grootenboer" userId="3fe8758b2c2b58d2" providerId="LiveId" clId="{45897FA1-1A19-41AC-9DAF-64F6ACC83477}" dt="2020-06-03T09:37:53.077" v="458" actId="700"/>
          <ac:spMkLst>
            <pc:docMk/>
            <pc:sldMk cId="123930806" sldId="1865"/>
            <ac:spMk id="3" creationId="{B6A31B50-7D83-4CA6-946C-85A7A25A2FCF}"/>
          </ac:spMkLst>
        </pc:spChg>
        <pc:spChg chg="add mod ord">
          <ac:chgData name="Eldert Grootenboer" userId="3fe8758b2c2b58d2" providerId="LiveId" clId="{45897FA1-1A19-41AC-9DAF-64F6ACC83477}" dt="2020-06-03T10:12:29.029" v="661" actId="700"/>
          <ac:spMkLst>
            <pc:docMk/>
            <pc:sldMk cId="123930806" sldId="1865"/>
            <ac:spMk id="4" creationId="{B7A2F12F-4932-48CC-9918-EF1CF2DA9DF4}"/>
          </ac:spMkLst>
        </pc:spChg>
        <pc:spChg chg="del">
          <ac:chgData name="Eldert Grootenboer" userId="3fe8758b2c2b58d2" providerId="LiveId" clId="{45897FA1-1A19-41AC-9DAF-64F6ACC83477}" dt="2020-06-03T09:41:14.997" v="484" actId="478"/>
          <ac:spMkLst>
            <pc:docMk/>
            <pc:sldMk cId="123930806" sldId="1865"/>
            <ac:spMk id="5" creationId="{00000000-0000-0000-0000-000000000000}"/>
          </ac:spMkLst>
        </pc:spChg>
        <pc:spChg chg="mod ord">
          <ac:chgData name="Eldert Grootenboer" userId="3fe8758b2c2b58d2" providerId="LiveId" clId="{45897FA1-1A19-41AC-9DAF-64F6ACC83477}" dt="2020-06-03T10:10:33.703" v="644" actId="26606"/>
          <ac:spMkLst>
            <pc:docMk/>
            <pc:sldMk cId="123930806" sldId="1865"/>
            <ac:spMk id="6" creationId="{00000000-0000-0000-0000-000000000000}"/>
          </ac:spMkLst>
        </pc:spChg>
        <pc:spChg chg="del">
          <ac:chgData name="Eldert Grootenboer" userId="3fe8758b2c2b58d2" providerId="LiveId" clId="{45897FA1-1A19-41AC-9DAF-64F6ACC83477}" dt="2020-06-03T09:37:44.833" v="456" actId="478"/>
          <ac:spMkLst>
            <pc:docMk/>
            <pc:sldMk cId="123930806" sldId="1865"/>
            <ac:spMk id="7" creationId="{00B502EB-C60D-4CFB-943C-0A15E79D8139}"/>
          </ac:spMkLst>
        </pc:spChg>
        <pc:spChg chg="mod topLvl">
          <ac:chgData name="Eldert Grootenboer" userId="3fe8758b2c2b58d2" providerId="LiveId" clId="{45897FA1-1A19-41AC-9DAF-64F6ACC83477}" dt="2020-06-03T12:29:16.108" v="1138" actId="164"/>
          <ac:spMkLst>
            <pc:docMk/>
            <pc:sldMk cId="123930806" sldId="1865"/>
            <ac:spMk id="7" creationId="{97AFC784-81A2-4307-A410-3DB66E5D4CEC}"/>
          </ac:spMkLst>
        </pc:spChg>
        <pc:spChg chg="add del mod ord">
          <ac:chgData name="Eldert Grootenboer" userId="3fe8758b2c2b58d2" providerId="LiveId" clId="{45897FA1-1A19-41AC-9DAF-64F6ACC83477}" dt="2020-06-03T10:10:33.703" v="644" actId="26606"/>
          <ac:spMkLst>
            <pc:docMk/>
            <pc:sldMk cId="123930806" sldId="1865"/>
            <ac:spMk id="8" creationId="{B809BCA8-02E4-4273-8FAD-1249237AFA85}"/>
          </ac:spMkLst>
        </pc:spChg>
        <pc:spChg chg="mod topLvl">
          <ac:chgData name="Eldert Grootenboer" userId="3fe8758b2c2b58d2" providerId="LiveId" clId="{45897FA1-1A19-41AC-9DAF-64F6ACC83477}" dt="2020-06-03T12:29:16.108" v="1138" actId="164"/>
          <ac:spMkLst>
            <pc:docMk/>
            <pc:sldMk cId="123930806" sldId="1865"/>
            <ac:spMk id="9" creationId="{7A4910A3-85AC-4F20-B1CB-7767CB2FEF5D}"/>
          </ac:spMkLst>
        </pc:spChg>
        <pc:spChg chg="del mod">
          <ac:chgData name="Eldert Grootenboer" userId="3fe8758b2c2b58d2" providerId="LiveId" clId="{45897FA1-1A19-41AC-9DAF-64F6ACC83477}" dt="2020-06-03T09:37:40.744" v="455" actId="478"/>
          <ac:spMkLst>
            <pc:docMk/>
            <pc:sldMk cId="123930806" sldId="1865"/>
            <ac:spMk id="9" creationId="{92E2C95D-1CE6-42D5-A37D-B338DA0B7F84}"/>
          </ac:spMkLst>
        </pc:spChg>
        <pc:spChg chg="add del mod">
          <ac:chgData name="Eldert Grootenboer" userId="3fe8758b2c2b58d2" providerId="LiveId" clId="{45897FA1-1A19-41AC-9DAF-64F6ACC83477}" dt="2020-06-03T09:39:11.309" v="467"/>
          <ac:spMkLst>
            <pc:docMk/>
            <pc:sldMk cId="123930806" sldId="1865"/>
            <ac:spMk id="10" creationId="{0859F826-EC97-4525-AA92-9E479A60270B}"/>
          </ac:spMkLst>
        </pc:spChg>
        <pc:spChg chg="mod topLvl">
          <ac:chgData name="Eldert Grootenboer" userId="3fe8758b2c2b58d2" providerId="LiveId" clId="{45897FA1-1A19-41AC-9DAF-64F6ACC83477}" dt="2020-06-03T12:29:16.108" v="1138" actId="164"/>
          <ac:spMkLst>
            <pc:docMk/>
            <pc:sldMk cId="123930806" sldId="1865"/>
            <ac:spMk id="10" creationId="{8BCCCE19-1094-496A-A1B5-C517B3FD12E2}"/>
          </ac:spMkLst>
        </pc:spChg>
        <pc:spChg chg="add del mod">
          <ac:chgData name="Eldert Grootenboer" userId="3fe8758b2c2b58d2" providerId="LiveId" clId="{45897FA1-1A19-41AC-9DAF-64F6ACC83477}" dt="2020-06-03T09:39:11.309" v="467"/>
          <ac:spMkLst>
            <pc:docMk/>
            <pc:sldMk cId="123930806" sldId="1865"/>
            <ac:spMk id="11" creationId="{118D974E-5DDE-4667-8299-FB67DD003DF7}"/>
          </ac:spMkLst>
        </pc:spChg>
        <pc:spChg chg="mod topLvl">
          <ac:chgData name="Eldert Grootenboer" userId="3fe8758b2c2b58d2" providerId="LiveId" clId="{45897FA1-1A19-41AC-9DAF-64F6ACC83477}" dt="2020-06-03T12:29:22" v="1139" actId="164"/>
          <ac:spMkLst>
            <pc:docMk/>
            <pc:sldMk cId="123930806" sldId="1865"/>
            <ac:spMk id="11" creationId="{EEFB7555-60E4-41C5-A5F0-A403175E8E67}"/>
          </ac:spMkLst>
        </pc:spChg>
        <pc:spChg chg="add del mod">
          <ac:chgData name="Eldert Grootenboer" userId="3fe8758b2c2b58d2" providerId="LiveId" clId="{45897FA1-1A19-41AC-9DAF-64F6ACC83477}" dt="2020-06-03T09:44:23.103" v="505"/>
          <ac:spMkLst>
            <pc:docMk/>
            <pc:sldMk cId="123930806" sldId="1865"/>
            <ac:spMk id="12" creationId="{4B2DF3E8-D4E6-4606-B030-DCA5439B5DFB}"/>
          </ac:spMkLst>
        </pc:spChg>
        <pc:spChg chg="mod topLvl">
          <ac:chgData name="Eldert Grootenboer" userId="3fe8758b2c2b58d2" providerId="LiveId" clId="{45897FA1-1A19-41AC-9DAF-64F6ACC83477}" dt="2020-06-03T12:29:22" v="1139" actId="164"/>
          <ac:spMkLst>
            <pc:docMk/>
            <pc:sldMk cId="123930806" sldId="1865"/>
            <ac:spMk id="12" creationId="{65163604-24CE-452F-BC69-F93B042048D3}"/>
          </ac:spMkLst>
        </pc:spChg>
        <pc:spChg chg="add del mod">
          <ac:chgData name="Eldert Grootenboer" userId="3fe8758b2c2b58d2" providerId="LiveId" clId="{45897FA1-1A19-41AC-9DAF-64F6ACC83477}" dt="2020-06-03T09:44:23.103" v="505"/>
          <ac:spMkLst>
            <pc:docMk/>
            <pc:sldMk cId="123930806" sldId="1865"/>
            <ac:spMk id="13" creationId="{3A086B14-07DC-4349-A2A2-92AED5449DE7}"/>
          </ac:spMkLst>
        </pc:spChg>
        <pc:spChg chg="mod topLvl">
          <ac:chgData name="Eldert Grootenboer" userId="3fe8758b2c2b58d2" providerId="LiveId" clId="{45897FA1-1A19-41AC-9DAF-64F6ACC83477}" dt="2020-06-03T12:29:22" v="1139" actId="164"/>
          <ac:spMkLst>
            <pc:docMk/>
            <pc:sldMk cId="123930806" sldId="1865"/>
            <ac:spMk id="13" creationId="{BDB56FDE-35E2-4C57-82CA-65B37EFBC770}"/>
          </ac:spMkLst>
        </pc:spChg>
        <pc:spChg chg="mod topLvl">
          <ac:chgData name="Eldert Grootenboer" userId="3fe8758b2c2b58d2" providerId="LiveId" clId="{45897FA1-1A19-41AC-9DAF-64F6ACC83477}" dt="2020-06-03T12:29:33.500" v="1140" actId="164"/>
          <ac:spMkLst>
            <pc:docMk/>
            <pc:sldMk cId="123930806" sldId="1865"/>
            <ac:spMk id="15" creationId="{DCE89EDF-3073-4129-A8C5-33B559E39C19}"/>
          </ac:spMkLst>
        </pc:spChg>
        <pc:spChg chg="mod topLvl">
          <ac:chgData name="Eldert Grootenboer" userId="3fe8758b2c2b58d2" providerId="LiveId" clId="{45897FA1-1A19-41AC-9DAF-64F6ACC83477}" dt="2020-06-03T12:29:33.500" v="1140" actId="164"/>
          <ac:spMkLst>
            <pc:docMk/>
            <pc:sldMk cId="123930806" sldId="1865"/>
            <ac:spMk id="16" creationId="{6D0A8205-B57B-464A-88BD-C22462B84194}"/>
          </ac:spMkLst>
        </pc:spChg>
        <pc:spChg chg="mod topLvl">
          <ac:chgData name="Eldert Grootenboer" userId="3fe8758b2c2b58d2" providerId="LiveId" clId="{45897FA1-1A19-41AC-9DAF-64F6ACC83477}" dt="2020-06-03T12:29:33.500" v="1140" actId="164"/>
          <ac:spMkLst>
            <pc:docMk/>
            <pc:sldMk cId="123930806" sldId="1865"/>
            <ac:spMk id="17" creationId="{CEF268DF-3357-484A-88DE-F8C5CE7BDB30}"/>
          </ac:spMkLst>
        </pc:spChg>
        <pc:spChg chg="mod topLvl">
          <ac:chgData name="Eldert Grootenboer" userId="3fe8758b2c2b58d2" providerId="LiveId" clId="{45897FA1-1A19-41AC-9DAF-64F6ACC83477}" dt="2020-06-03T12:29:43.874" v="1141" actId="164"/>
          <ac:spMkLst>
            <pc:docMk/>
            <pc:sldMk cId="123930806" sldId="1865"/>
            <ac:spMk id="18" creationId="{C4066CAD-6ADD-4DCF-8F37-D9294D29B65C}"/>
          </ac:spMkLst>
        </pc:spChg>
        <pc:spChg chg="mod topLvl">
          <ac:chgData name="Eldert Grootenboer" userId="3fe8758b2c2b58d2" providerId="LiveId" clId="{45897FA1-1A19-41AC-9DAF-64F6ACC83477}" dt="2020-06-03T12:29:43.874" v="1141" actId="164"/>
          <ac:spMkLst>
            <pc:docMk/>
            <pc:sldMk cId="123930806" sldId="1865"/>
            <ac:spMk id="19" creationId="{3F567B00-4CC7-4300-8CEF-D08E700BD307}"/>
          </ac:spMkLst>
        </pc:spChg>
        <pc:spChg chg="mod topLvl">
          <ac:chgData name="Eldert Grootenboer" userId="3fe8758b2c2b58d2" providerId="LiveId" clId="{45897FA1-1A19-41AC-9DAF-64F6ACC83477}" dt="2020-06-03T12:29:43.874" v="1141" actId="164"/>
          <ac:spMkLst>
            <pc:docMk/>
            <pc:sldMk cId="123930806" sldId="1865"/>
            <ac:spMk id="20" creationId="{5E0DC230-C4F2-4AD2-BBF0-199697680959}"/>
          </ac:spMkLst>
        </pc:spChg>
        <pc:spChg chg="mod topLvl">
          <ac:chgData name="Eldert Grootenboer" userId="3fe8758b2c2b58d2" providerId="LiveId" clId="{45897FA1-1A19-41AC-9DAF-64F6ACC83477}" dt="2020-06-03T12:30:01.574" v="1142" actId="164"/>
          <ac:spMkLst>
            <pc:docMk/>
            <pc:sldMk cId="123930806" sldId="1865"/>
            <ac:spMk id="21" creationId="{CF199B3A-A893-4497-A89D-9669165785CE}"/>
          </ac:spMkLst>
        </pc:spChg>
        <pc:spChg chg="mod topLvl">
          <ac:chgData name="Eldert Grootenboer" userId="3fe8758b2c2b58d2" providerId="LiveId" clId="{45897FA1-1A19-41AC-9DAF-64F6ACC83477}" dt="2020-06-03T12:30:01.574" v="1142" actId="164"/>
          <ac:spMkLst>
            <pc:docMk/>
            <pc:sldMk cId="123930806" sldId="1865"/>
            <ac:spMk id="22" creationId="{32B1BAA1-EF9E-4B6B-B65E-08AEA3BE32E4}"/>
          </ac:spMkLst>
        </pc:spChg>
        <pc:spChg chg="mod topLvl">
          <ac:chgData name="Eldert Grootenboer" userId="3fe8758b2c2b58d2" providerId="LiveId" clId="{45897FA1-1A19-41AC-9DAF-64F6ACC83477}" dt="2020-06-03T12:30:01.574" v="1142" actId="164"/>
          <ac:spMkLst>
            <pc:docMk/>
            <pc:sldMk cId="123930806" sldId="1865"/>
            <ac:spMk id="23" creationId="{31150FBB-1E1B-4C0E-8015-7133E38C675A}"/>
          </ac:spMkLst>
        </pc:spChg>
        <pc:grpChg chg="del mod">
          <ac:chgData name="Eldert Grootenboer" userId="3fe8758b2c2b58d2" providerId="LiveId" clId="{45897FA1-1A19-41AC-9DAF-64F6ACC83477}" dt="2020-06-03T12:28:57.220" v="1137" actId="165"/>
          <ac:grpSpMkLst>
            <pc:docMk/>
            <pc:sldMk cId="123930806" sldId="1865"/>
            <ac:grpSpMk id="5" creationId="{D8B6A872-7ED9-4EA8-B8F0-EE07BEBD8203}"/>
          </ac:grpSpMkLst>
        </pc:grpChg>
        <pc:grpChg chg="add mod">
          <ac:chgData name="Eldert Grootenboer" userId="3fe8758b2c2b58d2" providerId="LiveId" clId="{45897FA1-1A19-41AC-9DAF-64F6ACC83477}" dt="2020-06-03T12:29:16.108" v="1138" actId="164"/>
          <ac:grpSpMkLst>
            <pc:docMk/>
            <pc:sldMk cId="123930806" sldId="1865"/>
            <ac:grpSpMk id="24" creationId="{DC8B81E2-F640-4F98-B0F5-215EC4473350}"/>
          </ac:grpSpMkLst>
        </pc:grpChg>
        <pc:grpChg chg="add mod">
          <ac:chgData name="Eldert Grootenboer" userId="3fe8758b2c2b58d2" providerId="LiveId" clId="{45897FA1-1A19-41AC-9DAF-64F6ACC83477}" dt="2020-06-03T12:29:22" v="1139" actId="164"/>
          <ac:grpSpMkLst>
            <pc:docMk/>
            <pc:sldMk cId="123930806" sldId="1865"/>
            <ac:grpSpMk id="25" creationId="{79D0B371-2432-4C11-B984-4117C62B5F35}"/>
          </ac:grpSpMkLst>
        </pc:grpChg>
        <pc:grpChg chg="add mod">
          <ac:chgData name="Eldert Grootenboer" userId="3fe8758b2c2b58d2" providerId="LiveId" clId="{45897FA1-1A19-41AC-9DAF-64F6ACC83477}" dt="2020-06-03T12:29:33.500" v="1140" actId="164"/>
          <ac:grpSpMkLst>
            <pc:docMk/>
            <pc:sldMk cId="123930806" sldId="1865"/>
            <ac:grpSpMk id="26" creationId="{FD10D214-90BF-4A31-912A-E9E99E9BADFF}"/>
          </ac:grpSpMkLst>
        </pc:grpChg>
        <pc:grpChg chg="add mod">
          <ac:chgData name="Eldert Grootenboer" userId="3fe8758b2c2b58d2" providerId="LiveId" clId="{45897FA1-1A19-41AC-9DAF-64F6ACC83477}" dt="2020-06-03T12:29:43.874" v="1141" actId="164"/>
          <ac:grpSpMkLst>
            <pc:docMk/>
            <pc:sldMk cId="123930806" sldId="1865"/>
            <ac:grpSpMk id="27" creationId="{49A837D5-F414-4718-9322-5E0BB010BE21}"/>
          </ac:grpSpMkLst>
        </pc:grpChg>
        <pc:grpChg chg="add mod">
          <ac:chgData name="Eldert Grootenboer" userId="3fe8758b2c2b58d2" providerId="LiveId" clId="{45897FA1-1A19-41AC-9DAF-64F6ACC83477}" dt="2020-06-03T12:30:01.574" v="1142" actId="164"/>
          <ac:grpSpMkLst>
            <pc:docMk/>
            <pc:sldMk cId="123930806" sldId="1865"/>
            <ac:grpSpMk id="28" creationId="{67D8D01B-C1F0-485B-8D18-6992A9D0F8BB}"/>
          </ac:grpSpMkLst>
        </pc:grpChg>
        <pc:graphicFrameChg chg="add del">
          <ac:chgData name="Eldert Grootenboer" userId="3fe8758b2c2b58d2" providerId="LiveId" clId="{45897FA1-1A19-41AC-9DAF-64F6ACC83477}" dt="2020-06-03T12:28:51.961" v="1136" actId="18245"/>
          <ac:graphicFrameMkLst>
            <pc:docMk/>
            <pc:sldMk cId="123930806" sldId="1865"/>
            <ac:graphicFrameMk id="14" creationId="{97AE304D-F32B-4C67-8753-1C7D1A05927A}"/>
          </ac:graphicFrameMkLst>
        </pc:graphicFrameChg>
      </pc:sldChg>
      <pc:sldChg chg="addSp delSp modSp del">
        <pc:chgData name="Eldert Grootenboer" userId="3fe8758b2c2b58d2" providerId="LiveId" clId="{45897FA1-1A19-41AC-9DAF-64F6ACC83477}" dt="2020-06-03T11:20:11.007" v="1006" actId="47"/>
        <pc:sldMkLst>
          <pc:docMk/>
          <pc:sldMk cId="4112309551" sldId="1868"/>
        </pc:sldMkLst>
        <pc:spChg chg="add del mod">
          <ac:chgData name="Eldert Grootenboer" userId="3fe8758b2c2b58d2" providerId="LiveId" clId="{45897FA1-1A19-41AC-9DAF-64F6ACC83477}" dt="2020-06-03T09:44:23.103" v="505"/>
          <ac:spMkLst>
            <pc:docMk/>
            <pc:sldMk cId="4112309551" sldId="1868"/>
            <ac:spMk id="2" creationId="{3DEEC40C-A272-435D-B9E2-E8A01BED4A65}"/>
          </ac:spMkLst>
        </pc:spChg>
        <pc:spChg chg="mod">
          <ac:chgData name="Eldert Grootenboer" userId="3fe8758b2c2b58d2" providerId="LiveId" clId="{45897FA1-1A19-41AC-9DAF-64F6ACC83477}" dt="2020-06-03T09:44:23.103" v="505"/>
          <ac:spMkLst>
            <pc:docMk/>
            <pc:sldMk cId="4112309551" sldId="1868"/>
            <ac:spMk id="4" creationId="{FCCC5D33-7C15-4BFD-AF34-8D4FB778C312}"/>
          </ac:spMkLst>
        </pc:spChg>
      </pc:sldChg>
      <pc:sldChg chg="addSp delSp modSp mod modTransition modShow">
        <pc:chgData name="Eldert Grootenboer" userId="3fe8758b2c2b58d2" providerId="LiveId" clId="{45897FA1-1A19-41AC-9DAF-64F6ACC83477}" dt="2020-06-03T12:24:52.757" v="1134"/>
        <pc:sldMkLst>
          <pc:docMk/>
          <pc:sldMk cId="2295473396" sldId="1869"/>
        </pc:sldMkLst>
        <pc:spChg chg="mod">
          <ac:chgData name="Eldert Grootenboer" userId="3fe8758b2c2b58d2" providerId="LiveId" clId="{45897FA1-1A19-41AC-9DAF-64F6ACC83477}" dt="2020-06-03T09:44:23.103" v="505"/>
          <ac:spMkLst>
            <pc:docMk/>
            <pc:sldMk cId="2295473396" sldId="1869"/>
            <ac:spMk id="2" creationId="{00000000-0000-0000-0000-000000000000}"/>
          </ac:spMkLst>
        </pc:spChg>
        <pc:spChg chg="add del mod">
          <ac:chgData name="Eldert Grootenboer" userId="3fe8758b2c2b58d2" providerId="LiveId" clId="{45897FA1-1A19-41AC-9DAF-64F6ACC83477}" dt="2020-06-03T09:44:23.103" v="505"/>
          <ac:spMkLst>
            <pc:docMk/>
            <pc:sldMk cId="2295473396" sldId="1869"/>
            <ac:spMk id="3" creationId="{E65D89E8-B2D6-4F2D-99A3-9DA1A8D6F57A}"/>
          </ac:spMkLst>
        </pc:spChg>
      </pc:sldChg>
      <pc:sldChg chg="addSp delSp modSp add mod modTransition setBg delDesignElem">
        <pc:chgData name="Eldert Grootenboer" userId="3fe8758b2c2b58d2" providerId="LiveId" clId="{45897FA1-1A19-41AC-9DAF-64F6ACC83477}" dt="2020-06-03T13:03:55.818" v="1431" actId="14100"/>
        <pc:sldMkLst>
          <pc:docMk/>
          <pc:sldMk cId="891752123" sldId="1997"/>
        </pc:sldMkLst>
        <pc:spChg chg="mod">
          <ac:chgData name="Eldert Grootenboer" userId="3fe8758b2c2b58d2" providerId="LiveId" clId="{45897FA1-1A19-41AC-9DAF-64F6ACC83477}" dt="2020-06-03T09:44:23.103" v="505"/>
          <ac:spMkLst>
            <pc:docMk/>
            <pc:sldMk cId="891752123" sldId="1997"/>
            <ac:spMk id="2" creationId="{EDF5E76B-98B8-4D90-8AEA-7411FE79CE78}"/>
          </ac:spMkLst>
        </pc:spChg>
        <pc:spChg chg="add del mod">
          <ac:chgData name="Eldert Grootenboer" userId="3fe8758b2c2b58d2" providerId="LiveId" clId="{45897FA1-1A19-41AC-9DAF-64F6ACC83477}" dt="2020-06-02T07:19:09.724" v="5"/>
          <ac:spMkLst>
            <pc:docMk/>
            <pc:sldMk cId="891752123" sldId="1997"/>
            <ac:spMk id="3" creationId="{8F3E9DA1-8A56-428A-A7B7-EA9DCA09E545}"/>
          </ac:spMkLst>
        </pc:spChg>
        <pc:spChg chg="add del mod">
          <ac:chgData name="Eldert Grootenboer" userId="3fe8758b2c2b58d2" providerId="LiveId" clId="{45897FA1-1A19-41AC-9DAF-64F6ACC83477}" dt="2020-06-03T09:44:23.103" v="505"/>
          <ac:spMkLst>
            <pc:docMk/>
            <pc:sldMk cId="891752123" sldId="1997"/>
            <ac:spMk id="3" creationId="{D1CE737E-B3D1-44A1-B61B-CE589CEFCB92}"/>
          </ac:spMkLst>
        </pc:spChg>
        <pc:spChg chg="mod">
          <ac:chgData name="Eldert Grootenboer" userId="3fe8758b2c2b58d2" providerId="LiveId" clId="{45897FA1-1A19-41AC-9DAF-64F6ACC83477}" dt="2020-06-03T13:03:55.818" v="1431" actId="14100"/>
          <ac:spMkLst>
            <pc:docMk/>
            <pc:sldMk cId="891752123" sldId="1997"/>
            <ac:spMk id="16" creationId="{FA376D98-3522-4C69-910D-880684F4FAA0}"/>
          </ac:spMkLst>
        </pc:spChg>
        <pc:spChg chg="del">
          <ac:chgData name="Eldert Grootenboer" userId="3fe8758b2c2b58d2" providerId="LiveId" clId="{45897FA1-1A19-41AC-9DAF-64F6ACC83477}" dt="2020-06-02T07:19:01.703" v="2"/>
          <ac:spMkLst>
            <pc:docMk/>
            <pc:sldMk cId="891752123" sldId="1997"/>
            <ac:spMk id="20" creationId="{2EEE8F11-3582-44B7-9869-F2D26D7DD9D4}"/>
          </ac:spMkLst>
        </pc:spChg>
        <pc:spChg chg="del">
          <ac:chgData name="Eldert Grootenboer" userId="3fe8758b2c2b58d2" providerId="LiveId" clId="{45897FA1-1A19-41AC-9DAF-64F6ACC83477}" dt="2020-06-02T07:19:01.703" v="2"/>
          <ac:spMkLst>
            <pc:docMk/>
            <pc:sldMk cId="891752123" sldId="1997"/>
            <ac:spMk id="21" creationId="{2141F1CC-6A53-4BCF-9127-AABB52E2497E}"/>
          </ac:spMkLst>
        </pc:spChg>
        <pc:spChg chg="del">
          <ac:chgData name="Eldert Grootenboer" userId="3fe8758b2c2b58d2" providerId="LiveId" clId="{45897FA1-1A19-41AC-9DAF-64F6ACC83477}" dt="2020-06-02T07:19:01.703" v="2"/>
          <ac:spMkLst>
            <pc:docMk/>
            <pc:sldMk cId="891752123" sldId="1997"/>
            <ac:spMk id="22" creationId="{C20C2C41-D9A8-45BE-9E21-91268EC186D8}"/>
          </ac:spMkLst>
        </pc:spChg>
        <pc:spChg chg="del">
          <ac:chgData name="Eldert Grootenboer" userId="3fe8758b2c2b58d2" providerId="LiveId" clId="{45897FA1-1A19-41AC-9DAF-64F6ACC83477}" dt="2020-06-02T07:19:01.703" v="2"/>
          <ac:spMkLst>
            <pc:docMk/>
            <pc:sldMk cId="891752123" sldId="1997"/>
            <ac:spMk id="24" creationId="{561B2B49-7142-4CA8-A929-4671548E6A5A}"/>
          </ac:spMkLst>
        </pc:spChg>
        <pc:spChg chg="del">
          <ac:chgData name="Eldert Grootenboer" userId="3fe8758b2c2b58d2" providerId="LiveId" clId="{45897FA1-1A19-41AC-9DAF-64F6ACC83477}" dt="2020-06-02T07:19:01.703" v="2"/>
          <ac:spMkLst>
            <pc:docMk/>
            <pc:sldMk cId="891752123" sldId="1997"/>
            <ac:spMk id="26" creationId="{B38B1FC8-38BF-4066-8F4A-12EEC1C1AF64}"/>
          </ac:spMkLst>
        </pc:spChg>
        <pc:spChg chg="del">
          <ac:chgData name="Eldert Grootenboer" userId="3fe8758b2c2b58d2" providerId="LiveId" clId="{45897FA1-1A19-41AC-9DAF-64F6ACC83477}" dt="2020-06-02T07:19:01.703" v="2"/>
          <ac:spMkLst>
            <pc:docMk/>
            <pc:sldMk cId="891752123" sldId="1997"/>
            <ac:spMk id="33" creationId="{178B4B56-5CC4-4608-A9A9-996108D35B5B}"/>
          </ac:spMkLst>
        </pc:spChg>
        <pc:picChg chg="mod">
          <ac:chgData name="Eldert Grootenboer" userId="3fe8758b2c2b58d2" providerId="LiveId" clId="{45897FA1-1A19-41AC-9DAF-64F6ACC83477}" dt="2020-06-02T07:19:59.014" v="11"/>
          <ac:picMkLst>
            <pc:docMk/>
            <pc:sldMk cId="891752123" sldId="1997"/>
            <ac:picMk id="14" creationId="{17D8DC3E-938A-4B8E-9849-BB9EC563AC2D}"/>
          </ac:picMkLst>
        </pc:picChg>
        <pc:picChg chg="mod">
          <ac:chgData name="Eldert Grootenboer" userId="3fe8758b2c2b58d2" providerId="LiveId" clId="{45897FA1-1A19-41AC-9DAF-64F6ACC83477}" dt="2020-06-03T11:34:25.864" v="1067" actId="1076"/>
          <ac:picMkLst>
            <pc:docMk/>
            <pc:sldMk cId="891752123" sldId="1997"/>
            <ac:picMk id="17" creationId="{0C413F6D-2B4F-4F91-A559-857AC1762A4D}"/>
          </ac:picMkLst>
        </pc:picChg>
        <pc:picChg chg="mod">
          <ac:chgData name="Eldert Grootenboer" userId="3fe8758b2c2b58d2" providerId="LiveId" clId="{45897FA1-1A19-41AC-9DAF-64F6ACC83477}" dt="2020-06-02T07:19:55.382" v="10"/>
          <ac:picMkLst>
            <pc:docMk/>
            <pc:sldMk cId="891752123" sldId="1997"/>
            <ac:picMk id="18" creationId="{CFB40FDA-39CD-4620-9C61-B9A00618B063}"/>
          </ac:picMkLst>
        </pc:picChg>
      </pc:sldChg>
      <pc:sldChg chg="addSp delSp modSp new del mod modTransition setBg modShow chgLayout">
        <pc:chgData name="Eldert Grootenboer" userId="3fe8758b2c2b58d2" providerId="LiveId" clId="{45897FA1-1A19-41AC-9DAF-64F6ACC83477}" dt="2020-06-03T19:45:10.989" v="1432" actId="47"/>
        <pc:sldMkLst>
          <pc:docMk/>
          <pc:sldMk cId="2861610231" sldId="1998"/>
        </pc:sldMkLst>
        <pc:spChg chg="add del mod ord">
          <ac:chgData name="Eldert Grootenboer" userId="3fe8758b2c2b58d2" providerId="LiveId" clId="{45897FA1-1A19-41AC-9DAF-64F6ACC83477}" dt="2020-06-03T09:29:53.208" v="393" actId="700"/>
          <ac:spMkLst>
            <pc:docMk/>
            <pc:sldMk cId="2861610231" sldId="1998"/>
            <ac:spMk id="2" creationId="{4CAD92BE-A0A8-46BE-A93F-A1BA7DA9A0DA}"/>
          </ac:spMkLst>
        </pc:spChg>
        <pc:spChg chg="add del mod">
          <ac:chgData name="Eldert Grootenboer" userId="3fe8758b2c2b58d2" providerId="LiveId" clId="{45897FA1-1A19-41AC-9DAF-64F6ACC83477}" dt="2020-06-02T07:39:43.602" v="116" actId="26606"/>
          <ac:spMkLst>
            <pc:docMk/>
            <pc:sldMk cId="2861610231" sldId="1998"/>
            <ac:spMk id="2" creationId="{6000650B-5935-4B64-898A-26D194C031D4}"/>
          </ac:spMkLst>
        </pc:spChg>
        <pc:spChg chg="mod ord">
          <ac:chgData name="Eldert Grootenboer" userId="3fe8758b2c2b58d2" providerId="LiveId" clId="{45897FA1-1A19-41AC-9DAF-64F6ACC83477}" dt="2020-06-03T10:08:57.442" v="638" actId="26606"/>
          <ac:spMkLst>
            <pc:docMk/>
            <pc:sldMk cId="2861610231" sldId="1998"/>
            <ac:spMk id="3" creationId="{51C4F09D-00A2-464C-933C-511D48F56BF7}"/>
          </ac:spMkLst>
        </pc:spChg>
        <pc:spChg chg="add del mod ord">
          <ac:chgData name="Eldert Grootenboer" userId="3fe8758b2c2b58d2" providerId="LiveId" clId="{45897FA1-1A19-41AC-9DAF-64F6ACC83477}" dt="2020-06-03T09:29:59.675" v="395" actId="700"/>
          <ac:spMkLst>
            <pc:docMk/>
            <pc:sldMk cId="2861610231" sldId="1998"/>
            <ac:spMk id="4" creationId="{CEAA4345-2C66-4639-94A8-917F1D39104A}"/>
          </ac:spMkLst>
        </pc:spChg>
        <pc:spChg chg="add del mod">
          <ac:chgData name="Eldert Grootenboer" userId="3fe8758b2c2b58d2" providerId="LiveId" clId="{45897FA1-1A19-41AC-9DAF-64F6ACC83477}" dt="2020-06-03T09:43:01.076" v="488"/>
          <ac:spMkLst>
            <pc:docMk/>
            <pc:sldMk cId="2861610231" sldId="1998"/>
            <ac:spMk id="5" creationId="{FF410A7C-B7C6-45B5-89D4-05694688DFC9}"/>
          </ac:spMkLst>
        </pc:spChg>
        <pc:spChg chg="add del mod">
          <ac:chgData name="Eldert Grootenboer" userId="3fe8758b2c2b58d2" providerId="LiveId" clId="{45897FA1-1A19-41AC-9DAF-64F6ACC83477}" dt="2020-06-03T09:43:10.567" v="489" actId="700"/>
          <ac:spMkLst>
            <pc:docMk/>
            <pc:sldMk cId="2861610231" sldId="1998"/>
            <ac:spMk id="7" creationId="{2F1468DE-2A54-46E2-9128-36787CC061F7}"/>
          </ac:spMkLst>
        </pc:spChg>
        <pc:spChg chg="add del mod">
          <ac:chgData name="Eldert Grootenboer" userId="3fe8758b2c2b58d2" providerId="LiveId" clId="{45897FA1-1A19-41AC-9DAF-64F6ACC83477}" dt="2020-06-03T09:44:23.103" v="505"/>
          <ac:spMkLst>
            <pc:docMk/>
            <pc:sldMk cId="2861610231" sldId="1998"/>
            <ac:spMk id="8" creationId="{CB633D6F-8EB4-4C26-A5A8-316C5DDD4BBA}"/>
          </ac:spMkLst>
        </pc:spChg>
        <pc:graphicFrameChg chg="add del">
          <ac:chgData name="Eldert Grootenboer" userId="3fe8758b2c2b58d2" providerId="LiveId" clId="{45897FA1-1A19-41AC-9DAF-64F6ACC83477}" dt="2020-06-02T07:39:18.851" v="113" actId="26606"/>
          <ac:graphicFrameMkLst>
            <pc:docMk/>
            <pc:sldMk cId="2861610231" sldId="1998"/>
            <ac:graphicFrameMk id="5" creationId="{5A4AAA34-4DDB-41B6-B1F9-D21B2BC65FD4}"/>
          </ac:graphicFrameMkLst>
        </pc:graphicFrameChg>
        <pc:graphicFrameChg chg="add mod modGraphic">
          <ac:chgData name="Eldert Grootenboer" userId="3fe8758b2c2b58d2" providerId="LiveId" clId="{45897FA1-1A19-41AC-9DAF-64F6ACC83477}" dt="2020-06-03T10:08:57.442" v="638" actId="26606"/>
          <ac:graphicFrameMkLst>
            <pc:docMk/>
            <pc:sldMk cId="2861610231" sldId="1998"/>
            <ac:graphicFrameMk id="6" creationId="{420DAFF3-5F60-4E30-9100-AAA41F3CB5BB}"/>
          </ac:graphicFrameMkLst>
        </pc:graphicFrameChg>
      </pc:sldChg>
      <pc:sldChg chg="addSp delSp modSp add mod modTransition setBg chgLayout">
        <pc:chgData name="Eldert Grootenboer" userId="3fe8758b2c2b58d2" providerId="LiveId" clId="{45897FA1-1A19-41AC-9DAF-64F6ACC83477}" dt="2020-06-03T12:24:52.757" v="1134"/>
        <pc:sldMkLst>
          <pc:docMk/>
          <pc:sldMk cId="1109330635" sldId="1999"/>
        </pc:sldMkLst>
        <pc:spChg chg="mod">
          <ac:chgData name="Eldert Grootenboer" userId="3fe8758b2c2b58d2" providerId="LiveId" clId="{45897FA1-1A19-41AC-9DAF-64F6ACC83477}" dt="2020-06-03T09:13:10.268" v="156" actId="207"/>
          <ac:spMkLst>
            <pc:docMk/>
            <pc:sldMk cId="1109330635" sldId="1999"/>
            <ac:spMk id="27" creationId="{00000000-0000-0000-0000-000000000000}"/>
          </ac:spMkLst>
        </pc:spChg>
        <pc:picChg chg="add del mod">
          <ac:chgData name="Eldert Grootenboer" userId="3fe8758b2c2b58d2" providerId="LiveId" clId="{45897FA1-1A19-41AC-9DAF-64F6ACC83477}" dt="2020-06-03T09:15:26.331" v="187" actId="21"/>
          <ac:picMkLst>
            <pc:docMk/>
            <pc:sldMk cId="1109330635" sldId="1999"/>
            <ac:picMk id="4" creationId="{AFA11CDB-E75F-4986-A8ED-0AA5A92E85EA}"/>
          </ac:picMkLst>
        </pc:picChg>
      </pc:sldChg>
      <pc:sldChg chg="addSp delSp modSp add mod modTransition setBg">
        <pc:chgData name="Eldert Grootenboer" userId="3fe8758b2c2b58d2" providerId="LiveId" clId="{45897FA1-1A19-41AC-9DAF-64F6ACC83477}" dt="2020-06-03T12:25:02.630" v="1135"/>
        <pc:sldMkLst>
          <pc:docMk/>
          <pc:sldMk cId="2874001236" sldId="2000"/>
        </pc:sldMkLst>
        <pc:spChg chg="mod">
          <ac:chgData name="Eldert Grootenboer" userId="3fe8758b2c2b58d2" providerId="LiveId" clId="{45897FA1-1A19-41AC-9DAF-64F6ACC83477}" dt="2020-06-03T09:13:16.606" v="157" actId="207"/>
          <ac:spMkLst>
            <pc:docMk/>
            <pc:sldMk cId="2874001236" sldId="2000"/>
            <ac:spMk id="28" creationId="{00000000-0000-0000-0000-000000000000}"/>
          </ac:spMkLst>
        </pc:spChg>
        <pc:picChg chg="add del mod">
          <ac:chgData name="Eldert Grootenboer" userId="3fe8758b2c2b58d2" providerId="LiveId" clId="{45897FA1-1A19-41AC-9DAF-64F6ACC83477}" dt="2020-06-03T09:15:37.649" v="192" actId="21"/>
          <ac:picMkLst>
            <pc:docMk/>
            <pc:sldMk cId="2874001236" sldId="2000"/>
            <ac:picMk id="4" creationId="{71BB885D-2799-4CCA-8E0D-05D8113ACEA6}"/>
          </ac:picMkLst>
        </pc:picChg>
      </pc:sldChg>
      <pc:sldChg chg="addSp delSp modSp add mod modTransition setBg">
        <pc:chgData name="Eldert Grootenboer" userId="3fe8758b2c2b58d2" providerId="LiveId" clId="{45897FA1-1A19-41AC-9DAF-64F6ACC83477}" dt="2020-06-03T12:25:02.630" v="1135"/>
        <pc:sldMkLst>
          <pc:docMk/>
          <pc:sldMk cId="929841655" sldId="2001"/>
        </pc:sldMkLst>
        <pc:spChg chg="mod">
          <ac:chgData name="Eldert Grootenboer" userId="3fe8758b2c2b58d2" providerId="LiveId" clId="{45897FA1-1A19-41AC-9DAF-64F6ACC83477}" dt="2020-06-03T09:13:23.351" v="158" actId="207"/>
          <ac:spMkLst>
            <pc:docMk/>
            <pc:sldMk cId="929841655" sldId="2001"/>
            <ac:spMk id="29" creationId="{00000000-0000-0000-0000-000000000000}"/>
          </ac:spMkLst>
        </pc:spChg>
        <pc:picChg chg="add del mod">
          <ac:chgData name="Eldert Grootenboer" userId="3fe8758b2c2b58d2" providerId="LiveId" clId="{45897FA1-1A19-41AC-9DAF-64F6ACC83477}" dt="2020-06-03T09:15:47.086" v="197" actId="21"/>
          <ac:picMkLst>
            <pc:docMk/>
            <pc:sldMk cId="929841655" sldId="2001"/>
            <ac:picMk id="6" creationId="{84DBCD6B-A1A5-4B2E-B4D0-373C64D2DF48}"/>
          </ac:picMkLst>
        </pc:picChg>
      </pc:sldChg>
      <pc:sldChg chg="modSp add modTransition">
        <pc:chgData name="Eldert Grootenboer" userId="3fe8758b2c2b58d2" providerId="LiveId" clId="{45897FA1-1A19-41AC-9DAF-64F6ACC83477}" dt="2020-06-03T12:25:02.630" v="1135"/>
        <pc:sldMkLst>
          <pc:docMk/>
          <pc:sldMk cId="2696160760" sldId="2002"/>
        </pc:sldMkLst>
        <pc:spChg chg="mod">
          <ac:chgData name="Eldert Grootenboer" userId="3fe8758b2c2b58d2" providerId="LiveId" clId="{45897FA1-1A19-41AC-9DAF-64F6ACC83477}" dt="2020-06-03T09:13:28.311" v="159" actId="207"/>
          <ac:spMkLst>
            <pc:docMk/>
            <pc:sldMk cId="2696160760" sldId="2002"/>
            <ac:spMk id="72" creationId="{FD82D69E-B73B-4B7D-B1A5-A3E895CAB4A1}"/>
          </ac:spMkLst>
        </pc:spChg>
      </pc:sldChg>
      <pc:sldChg chg="addSp delSp modSp new add del mod chgLayout">
        <pc:chgData name="Eldert Grootenboer" userId="3fe8758b2c2b58d2" providerId="LiveId" clId="{45897FA1-1A19-41AC-9DAF-64F6ACC83477}" dt="2020-06-03T10:17:06.187" v="777" actId="2696"/>
        <pc:sldMkLst>
          <pc:docMk/>
          <pc:sldMk cId="2971319795" sldId="2003"/>
        </pc:sldMkLst>
        <pc:spChg chg="add del mod ord">
          <ac:chgData name="Eldert Grootenboer" userId="3fe8758b2c2b58d2" providerId="LiveId" clId="{45897FA1-1A19-41AC-9DAF-64F6ACC83477}" dt="2020-06-03T10:16:31.457" v="764" actId="700"/>
          <ac:spMkLst>
            <pc:docMk/>
            <pc:sldMk cId="2971319795" sldId="2003"/>
            <ac:spMk id="2" creationId="{B7ACE3A8-DAA3-4B56-8264-7230869F8734}"/>
          </ac:spMkLst>
        </pc:spChg>
        <pc:spChg chg="add del">
          <ac:chgData name="Eldert Grootenboer" userId="3fe8758b2c2b58d2" providerId="LiveId" clId="{45897FA1-1A19-41AC-9DAF-64F6ACC83477}" dt="2020-06-03T10:16:31.457" v="764" actId="700"/>
          <ac:spMkLst>
            <pc:docMk/>
            <pc:sldMk cId="2971319795" sldId="2003"/>
            <ac:spMk id="3" creationId="{4EE76805-D79E-4802-A986-6A909FA5B8C8}"/>
          </ac:spMkLst>
        </pc:spChg>
        <pc:spChg chg="add del mod ord">
          <ac:chgData name="Eldert Grootenboer" userId="3fe8758b2c2b58d2" providerId="LiveId" clId="{45897FA1-1A19-41AC-9DAF-64F6ACC83477}" dt="2020-06-03T10:16:31.457" v="764" actId="700"/>
          <ac:spMkLst>
            <pc:docMk/>
            <pc:sldMk cId="2971319795" sldId="2003"/>
            <ac:spMk id="4" creationId="{358102E6-0EC8-46FF-A853-F363DE33BF10}"/>
          </ac:spMkLst>
        </pc:spChg>
      </pc:sldChg>
      <pc:sldChg chg="addSp delSp modSp add del mod ord modClrScheme addAnim delAnim modAnim chgLayout">
        <pc:chgData name="Eldert Grootenboer" userId="3fe8758b2c2b58d2" providerId="LiveId" clId="{45897FA1-1A19-41AC-9DAF-64F6ACC83477}" dt="2020-06-03T10:50:24.630" v="887" actId="47"/>
        <pc:sldMkLst>
          <pc:docMk/>
          <pc:sldMk cId="3837430258" sldId="2003"/>
        </pc:sldMkLst>
        <pc:spChg chg="mod ord">
          <ac:chgData name="Eldert Grootenboer" userId="3fe8758b2c2b58d2" providerId="LiveId" clId="{45897FA1-1A19-41AC-9DAF-64F6ACC83477}" dt="2020-06-03T10:48:30.205" v="879"/>
          <ac:spMkLst>
            <pc:docMk/>
            <pc:sldMk cId="3837430258" sldId="2003"/>
            <ac:spMk id="2" creationId="{097DC9AD-003A-4A65-BEF0-F3F847567861}"/>
          </ac:spMkLst>
        </pc:spChg>
        <pc:spChg chg="add del mod">
          <ac:chgData name="Eldert Grootenboer" userId="3fe8758b2c2b58d2" providerId="LiveId" clId="{45897FA1-1A19-41AC-9DAF-64F6ACC83477}" dt="2020-06-03T10:48:19.510" v="874"/>
          <ac:spMkLst>
            <pc:docMk/>
            <pc:sldMk cId="3837430258" sldId="2003"/>
            <ac:spMk id="7" creationId="{00000000-0000-0000-0000-000000000000}"/>
          </ac:spMkLst>
        </pc:spChg>
        <pc:spChg chg="add mod ord">
          <ac:chgData name="Eldert Grootenboer" userId="3fe8758b2c2b58d2" providerId="LiveId" clId="{45897FA1-1A19-41AC-9DAF-64F6ACC83477}" dt="2020-06-03T10:49:10.207" v="883" actId="20577"/>
          <ac:spMkLst>
            <pc:docMk/>
            <pc:sldMk cId="3837430258" sldId="2003"/>
            <ac:spMk id="9" creationId="{6D3EC22E-D015-4087-9AE3-E63FF1DEF885}"/>
          </ac:spMkLst>
        </pc:spChg>
        <pc:spChg chg="del mod">
          <ac:chgData name="Eldert Grootenboer" userId="3fe8758b2c2b58d2" providerId="LiveId" clId="{45897FA1-1A19-41AC-9DAF-64F6ACC83477}" dt="2020-06-03T10:48:19.497" v="872"/>
          <ac:spMkLst>
            <pc:docMk/>
            <pc:sldMk cId="3837430258" sldId="2003"/>
            <ac:spMk id="10" creationId="{00000000-0000-0000-0000-000000000000}"/>
          </ac:spMkLst>
        </pc:spChg>
        <pc:spChg chg="add del mod">
          <ac:chgData name="Eldert Grootenboer" userId="3fe8758b2c2b58d2" providerId="LiveId" clId="{45897FA1-1A19-41AC-9DAF-64F6ACC83477}" dt="2020-06-03T10:48:30.205" v="879"/>
          <ac:spMkLst>
            <pc:docMk/>
            <pc:sldMk cId="3837430258" sldId="2003"/>
            <ac:spMk id="11" creationId="{50AAFDD6-A5D7-48DF-9A98-DF39942DAD1E}"/>
          </ac:spMkLst>
        </pc:spChg>
        <pc:spChg chg="add del mod">
          <ac:chgData name="Eldert Grootenboer" userId="3fe8758b2c2b58d2" providerId="LiveId" clId="{45897FA1-1A19-41AC-9DAF-64F6ACC83477}" dt="2020-06-03T10:48:19.529" v="876"/>
          <ac:spMkLst>
            <pc:docMk/>
            <pc:sldMk cId="3837430258" sldId="2003"/>
            <ac:spMk id="13" creationId="{00000000-0000-0000-0000-000000000000}"/>
          </ac:spMkLst>
        </pc:spChg>
        <pc:spChg chg="del">
          <ac:chgData name="Eldert Grootenboer" userId="3fe8758b2c2b58d2" providerId="LiveId" clId="{45897FA1-1A19-41AC-9DAF-64F6ACC83477}" dt="2020-06-03T10:41:24.988" v="857" actId="478"/>
          <ac:spMkLst>
            <pc:docMk/>
            <pc:sldMk cId="3837430258" sldId="2003"/>
            <ac:spMk id="16" creationId="{DEF09F0F-09C3-430A-80B3-D5800376AD86}"/>
          </ac:spMkLst>
        </pc:spChg>
        <pc:spChg chg="add del mod">
          <ac:chgData name="Eldert Grootenboer" userId="3fe8758b2c2b58d2" providerId="LiveId" clId="{45897FA1-1A19-41AC-9DAF-64F6ACC83477}" dt="2020-06-03T10:48:30.205" v="879"/>
          <ac:spMkLst>
            <pc:docMk/>
            <pc:sldMk cId="3837430258" sldId="2003"/>
            <ac:spMk id="17" creationId="{B65053C3-C7B9-40C9-BE78-289FB93785D0}"/>
          </ac:spMkLst>
        </pc:spChg>
        <pc:grpChg chg="del">
          <ac:chgData name="Eldert Grootenboer" userId="3fe8758b2c2b58d2" providerId="LiveId" clId="{45897FA1-1A19-41AC-9DAF-64F6ACC83477}" dt="2020-06-03T10:41:10.880" v="853" actId="478"/>
          <ac:grpSpMkLst>
            <pc:docMk/>
            <pc:sldMk cId="3837430258" sldId="2003"/>
            <ac:grpSpMk id="4" creationId="{37580E91-D4E6-49B7-AB71-2A351E0C18DC}"/>
          </ac:grpSpMkLst>
        </pc:grpChg>
        <pc:grpChg chg="del">
          <ac:chgData name="Eldert Grootenboer" userId="3fe8758b2c2b58d2" providerId="LiveId" clId="{45897FA1-1A19-41AC-9DAF-64F6ACC83477}" dt="2020-06-03T10:41:12.480" v="854" actId="478"/>
          <ac:grpSpMkLst>
            <pc:docMk/>
            <pc:sldMk cId="3837430258" sldId="2003"/>
            <ac:grpSpMk id="5" creationId="{993E74CE-CB9A-40BA-B06B-A69D911EF67B}"/>
          </ac:grpSpMkLst>
        </pc:grpChg>
        <pc:grpChg chg="del">
          <ac:chgData name="Eldert Grootenboer" userId="3fe8758b2c2b58d2" providerId="LiveId" clId="{45897FA1-1A19-41AC-9DAF-64F6ACC83477}" dt="2020-06-03T10:41:14.575" v="855" actId="478"/>
          <ac:grpSpMkLst>
            <pc:docMk/>
            <pc:sldMk cId="3837430258" sldId="2003"/>
            <ac:grpSpMk id="6" creationId="{86B878D3-FE1E-48F4-B2D9-F5E7886BE035}"/>
          </ac:grpSpMkLst>
        </pc:grpChg>
        <pc:cxnChg chg="del">
          <ac:chgData name="Eldert Grootenboer" userId="3fe8758b2c2b58d2" providerId="LiveId" clId="{45897FA1-1A19-41AC-9DAF-64F6ACC83477}" dt="2020-06-03T10:41:18.835" v="856" actId="478"/>
          <ac:cxnSpMkLst>
            <pc:docMk/>
            <pc:sldMk cId="3837430258" sldId="2003"/>
            <ac:cxnSpMk id="3" creationId="{E7A1C71E-D042-4613-A263-BD37AB1DCA50}"/>
          </ac:cxnSpMkLst>
        </pc:cxnChg>
      </pc:sldChg>
      <pc:sldChg chg="addSp delSp modSp new del mod modClrScheme chgLayout">
        <pc:chgData name="Eldert Grootenboer" userId="3fe8758b2c2b58d2" providerId="LiveId" clId="{45897FA1-1A19-41AC-9DAF-64F6ACC83477}" dt="2020-06-03T10:16:21.524" v="756" actId="680"/>
        <pc:sldMkLst>
          <pc:docMk/>
          <pc:sldMk cId="8596029" sldId="2004"/>
        </pc:sldMkLst>
        <pc:spChg chg="add del mod ord">
          <ac:chgData name="Eldert Grootenboer" userId="3fe8758b2c2b58d2" providerId="LiveId" clId="{45897FA1-1A19-41AC-9DAF-64F6ACC83477}" dt="2020-06-03T10:16:20.929" v="755" actId="700"/>
          <ac:spMkLst>
            <pc:docMk/>
            <pc:sldMk cId="8596029" sldId="2004"/>
            <ac:spMk id="2" creationId="{04EDCC72-6870-4302-B1D0-4241DDCC1F3A}"/>
          </ac:spMkLst>
        </pc:spChg>
        <pc:spChg chg="add del mod ord">
          <ac:chgData name="Eldert Grootenboer" userId="3fe8758b2c2b58d2" providerId="LiveId" clId="{45897FA1-1A19-41AC-9DAF-64F6ACC83477}" dt="2020-06-03T10:16:20.929" v="755" actId="700"/>
          <ac:spMkLst>
            <pc:docMk/>
            <pc:sldMk cId="8596029" sldId="2004"/>
            <ac:spMk id="3" creationId="{018488FE-3234-495C-B5AA-5495E1221CA5}"/>
          </ac:spMkLst>
        </pc:spChg>
        <pc:spChg chg="add del mod ord">
          <ac:chgData name="Eldert Grootenboer" userId="3fe8758b2c2b58d2" providerId="LiveId" clId="{45897FA1-1A19-41AC-9DAF-64F6ACC83477}" dt="2020-06-03T10:16:20.929" v="755" actId="700"/>
          <ac:spMkLst>
            <pc:docMk/>
            <pc:sldMk cId="8596029" sldId="2004"/>
            <ac:spMk id="4" creationId="{C22E2280-F5F3-42EE-8EF6-60BDC4E6A69A}"/>
          </ac:spMkLst>
        </pc:spChg>
        <pc:spChg chg="add del mod ord">
          <ac:chgData name="Eldert Grootenboer" userId="3fe8758b2c2b58d2" providerId="LiveId" clId="{45897FA1-1A19-41AC-9DAF-64F6ACC83477}" dt="2020-06-03T10:16:20.148" v="754" actId="700"/>
          <ac:spMkLst>
            <pc:docMk/>
            <pc:sldMk cId="8596029" sldId="2004"/>
            <ac:spMk id="5" creationId="{E833FD78-114E-4359-B212-4631D2F96A9F}"/>
          </ac:spMkLst>
        </pc:spChg>
        <pc:spChg chg="add del mod ord">
          <ac:chgData name="Eldert Grootenboer" userId="3fe8758b2c2b58d2" providerId="LiveId" clId="{45897FA1-1A19-41AC-9DAF-64F6ACC83477}" dt="2020-06-03T10:16:20.148" v="754" actId="700"/>
          <ac:spMkLst>
            <pc:docMk/>
            <pc:sldMk cId="8596029" sldId="2004"/>
            <ac:spMk id="6" creationId="{41767D07-D41A-4430-B311-95760997575C}"/>
          </ac:spMkLst>
        </pc:spChg>
        <pc:spChg chg="add del mod ord">
          <ac:chgData name="Eldert Grootenboer" userId="3fe8758b2c2b58d2" providerId="LiveId" clId="{45897FA1-1A19-41AC-9DAF-64F6ACC83477}" dt="2020-06-03T10:16:20.148" v="754" actId="700"/>
          <ac:spMkLst>
            <pc:docMk/>
            <pc:sldMk cId="8596029" sldId="2004"/>
            <ac:spMk id="7" creationId="{ABF80AF7-E67A-446E-A9AD-A5E3D8EFC93A}"/>
          </ac:spMkLst>
        </pc:spChg>
      </pc:sldChg>
      <pc:sldChg chg="addSp delSp modSp new mod modTransition setBg modAnim chgLayout">
        <pc:chgData name="Eldert Grootenboer" userId="3fe8758b2c2b58d2" providerId="LiveId" clId="{45897FA1-1A19-41AC-9DAF-64F6ACC83477}" dt="2020-06-03T12:44:38.415" v="1221"/>
        <pc:sldMkLst>
          <pc:docMk/>
          <pc:sldMk cId="2508602244" sldId="2004"/>
        </pc:sldMkLst>
        <pc:spChg chg="del">
          <ac:chgData name="Eldert Grootenboer" userId="3fe8758b2c2b58d2" providerId="LiveId" clId="{45897FA1-1A19-41AC-9DAF-64F6ACC83477}" dt="2020-06-03T10:48:54.346" v="881" actId="700"/>
          <ac:spMkLst>
            <pc:docMk/>
            <pc:sldMk cId="2508602244" sldId="2004"/>
            <ac:spMk id="2" creationId="{DA73A5E4-B990-4386-B818-4BC3ACBFFE4C}"/>
          </ac:spMkLst>
        </pc:spChg>
        <pc:spChg chg="del">
          <ac:chgData name="Eldert Grootenboer" userId="3fe8758b2c2b58d2" providerId="LiveId" clId="{45897FA1-1A19-41AC-9DAF-64F6ACC83477}" dt="2020-06-03T10:48:54.346" v="881" actId="700"/>
          <ac:spMkLst>
            <pc:docMk/>
            <pc:sldMk cId="2508602244" sldId="2004"/>
            <ac:spMk id="3" creationId="{3947A68F-A4EF-40FB-93AB-E3D73DF1976B}"/>
          </ac:spMkLst>
        </pc:spChg>
        <pc:spChg chg="add mod ord">
          <ac:chgData name="Eldert Grootenboer" userId="3fe8758b2c2b58d2" providerId="LiveId" clId="{45897FA1-1A19-41AC-9DAF-64F6ACC83477}" dt="2020-06-03T10:50:13.688" v="886" actId="26606"/>
          <ac:spMkLst>
            <pc:docMk/>
            <pc:sldMk cId="2508602244" sldId="2004"/>
            <ac:spMk id="4" creationId="{136F64E9-BDC9-4C71-AA94-FF50438C4675}"/>
          </ac:spMkLst>
        </pc:spChg>
        <pc:spChg chg="add del mod ord">
          <ac:chgData name="Eldert Grootenboer" userId="3fe8758b2c2b58d2" providerId="LiveId" clId="{45897FA1-1A19-41AC-9DAF-64F6ACC83477}" dt="2020-06-03T10:50:13.688" v="886" actId="26606"/>
          <ac:spMkLst>
            <pc:docMk/>
            <pc:sldMk cId="2508602244" sldId="2004"/>
            <ac:spMk id="5" creationId="{ECE2F61E-4E1B-41EC-B5A6-4D1184B0640E}"/>
          </ac:spMkLst>
        </pc:spChg>
        <pc:spChg chg="del mod topLvl">
          <ac:chgData name="Eldert Grootenboer" userId="3fe8758b2c2b58d2" providerId="LiveId" clId="{45897FA1-1A19-41AC-9DAF-64F6ACC83477}" dt="2020-06-03T12:43:35.802" v="1209" actId="478"/>
          <ac:spMkLst>
            <pc:docMk/>
            <pc:sldMk cId="2508602244" sldId="2004"/>
            <ac:spMk id="8" creationId="{E462D121-FC35-4803-9207-8C51E398A7DF}"/>
          </ac:spMkLst>
        </pc:spChg>
        <pc:spChg chg="mod topLvl">
          <ac:chgData name="Eldert Grootenboer" userId="3fe8758b2c2b58d2" providerId="LiveId" clId="{45897FA1-1A19-41AC-9DAF-64F6ACC83477}" dt="2020-06-03T12:43:57.371" v="1212" actId="164"/>
          <ac:spMkLst>
            <pc:docMk/>
            <pc:sldMk cId="2508602244" sldId="2004"/>
            <ac:spMk id="9" creationId="{A8987490-ED4C-4C3B-BC76-CE3BC68357BA}"/>
          </ac:spMkLst>
        </pc:spChg>
        <pc:spChg chg="mod topLvl">
          <ac:chgData name="Eldert Grootenboer" userId="3fe8758b2c2b58d2" providerId="LiveId" clId="{45897FA1-1A19-41AC-9DAF-64F6ACC83477}" dt="2020-06-03T12:43:57.371" v="1212" actId="164"/>
          <ac:spMkLst>
            <pc:docMk/>
            <pc:sldMk cId="2508602244" sldId="2004"/>
            <ac:spMk id="10" creationId="{CB5CAE09-1DC2-45CD-A5AB-60871F5DD440}"/>
          </ac:spMkLst>
        </pc:spChg>
        <pc:spChg chg="del mod topLvl">
          <ac:chgData name="Eldert Grootenboer" userId="3fe8758b2c2b58d2" providerId="LiveId" clId="{45897FA1-1A19-41AC-9DAF-64F6ACC83477}" dt="2020-06-03T12:43:41.766" v="1210" actId="478"/>
          <ac:spMkLst>
            <pc:docMk/>
            <pc:sldMk cId="2508602244" sldId="2004"/>
            <ac:spMk id="11" creationId="{70F6AD6F-8111-48FE-A07B-6F6E41646C62}"/>
          </ac:spMkLst>
        </pc:spChg>
        <pc:spChg chg="mod topLvl">
          <ac:chgData name="Eldert Grootenboer" userId="3fe8758b2c2b58d2" providerId="LiveId" clId="{45897FA1-1A19-41AC-9DAF-64F6ACC83477}" dt="2020-06-03T12:44:02.525" v="1213" actId="164"/>
          <ac:spMkLst>
            <pc:docMk/>
            <pc:sldMk cId="2508602244" sldId="2004"/>
            <ac:spMk id="12" creationId="{F9003391-84CA-40D1-9C79-FC91F423D78A}"/>
          </ac:spMkLst>
        </pc:spChg>
        <pc:spChg chg="mod topLvl">
          <ac:chgData name="Eldert Grootenboer" userId="3fe8758b2c2b58d2" providerId="LiveId" clId="{45897FA1-1A19-41AC-9DAF-64F6ACC83477}" dt="2020-06-03T12:44:02.525" v="1213" actId="164"/>
          <ac:spMkLst>
            <pc:docMk/>
            <pc:sldMk cId="2508602244" sldId="2004"/>
            <ac:spMk id="13" creationId="{B5878E88-2F2F-4724-A3D3-FDDF7A05A01E}"/>
          </ac:spMkLst>
        </pc:spChg>
        <pc:spChg chg="del mod topLvl">
          <ac:chgData name="Eldert Grootenboer" userId="3fe8758b2c2b58d2" providerId="LiveId" clId="{45897FA1-1A19-41AC-9DAF-64F6ACC83477}" dt="2020-06-03T12:43:45.823" v="1211" actId="478"/>
          <ac:spMkLst>
            <pc:docMk/>
            <pc:sldMk cId="2508602244" sldId="2004"/>
            <ac:spMk id="14" creationId="{339E7D34-248D-4AE3-A723-C450D24142F0}"/>
          </ac:spMkLst>
        </pc:spChg>
        <pc:spChg chg="mod topLvl">
          <ac:chgData name="Eldert Grootenboer" userId="3fe8758b2c2b58d2" providerId="LiveId" clId="{45897FA1-1A19-41AC-9DAF-64F6ACC83477}" dt="2020-06-03T12:44:07.198" v="1214" actId="164"/>
          <ac:spMkLst>
            <pc:docMk/>
            <pc:sldMk cId="2508602244" sldId="2004"/>
            <ac:spMk id="15" creationId="{FD0BF642-5BB0-4A4B-B999-1C3E93CDB605}"/>
          </ac:spMkLst>
        </pc:spChg>
        <pc:spChg chg="mod topLvl">
          <ac:chgData name="Eldert Grootenboer" userId="3fe8758b2c2b58d2" providerId="LiveId" clId="{45897FA1-1A19-41AC-9DAF-64F6ACC83477}" dt="2020-06-03T12:44:07.198" v="1214" actId="164"/>
          <ac:spMkLst>
            <pc:docMk/>
            <pc:sldMk cId="2508602244" sldId="2004"/>
            <ac:spMk id="16" creationId="{95D5B5BB-FE12-4DE8-A185-BEFB65943DF8}"/>
          </ac:spMkLst>
        </pc:spChg>
        <pc:grpChg chg="del mod">
          <ac:chgData name="Eldert Grootenboer" userId="3fe8758b2c2b58d2" providerId="LiveId" clId="{45897FA1-1A19-41AC-9DAF-64F6ACC83477}" dt="2020-06-03T12:43:29.854" v="1208" actId="165"/>
          <ac:grpSpMkLst>
            <pc:docMk/>
            <pc:sldMk cId="2508602244" sldId="2004"/>
            <ac:grpSpMk id="6" creationId="{083C2B71-B687-406D-A14B-FB66566AAB97}"/>
          </ac:grpSpMkLst>
        </pc:grpChg>
        <pc:grpChg chg="add mod">
          <ac:chgData name="Eldert Grootenboer" userId="3fe8758b2c2b58d2" providerId="LiveId" clId="{45897FA1-1A19-41AC-9DAF-64F6ACC83477}" dt="2020-06-03T12:43:57.371" v="1212" actId="164"/>
          <ac:grpSpMkLst>
            <pc:docMk/>
            <pc:sldMk cId="2508602244" sldId="2004"/>
            <ac:grpSpMk id="17" creationId="{65BF6E18-1241-4050-B0FC-00CBFCE0ED3C}"/>
          </ac:grpSpMkLst>
        </pc:grpChg>
        <pc:grpChg chg="add mod">
          <ac:chgData name="Eldert Grootenboer" userId="3fe8758b2c2b58d2" providerId="LiveId" clId="{45897FA1-1A19-41AC-9DAF-64F6ACC83477}" dt="2020-06-03T12:44:02.525" v="1213" actId="164"/>
          <ac:grpSpMkLst>
            <pc:docMk/>
            <pc:sldMk cId="2508602244" sldId="2004"/>
            <ac:grpSpMk id="18" creationId="{1036CCA7-B153-4B91-B5C5-C499AD25FADF}"/>
          </ac:grpSpMkLst>
        </pc:grpChg>
        <pc:grpChg chg="add mod">
          <ac:chgData name="Eldert Grootenboer" userId="3fe8758b2c2b58d2" providerId="LiveId" clId="{45897FA1-1A19-41AC-9DAF-64F6ACC83477}" dt="2020-06-03T12:44:07.198" v="1214" actId="164"/>
          <ac:grpSpMkLst>
            <pc:docMk/>
            <pc:sldMk cId="2508602244" sldId="2004"/>
            <ac:grpSpMk id="19" creationId="{DEA0F7F9-261E-46D8-8BE4-85AAA4674454}"/>
          </ac:grpSpMkLst>
        </pc:grpChg>
        <pc:graphicFrameChg chg="add del mod">
          <ac:chgData name="Eldert Grootenboer" userId="3fe8758b2c2b58d2" providerId="LiveId" clId="{45897FA1-1A19-41AC-9DAF-64F6ACC83477}" dt="2020-06-03T12:43:24.371" v="1207" actId="18245"/>
          <ac:graphicFrameMkLst>
            <pc:docMk/>
            <pc:sldMk cId="2508602244" sldId="2004"/>
            <ac:graphicFrameMk id="7" creationId="{EEA735CB-3B5D-4E6C-BF29-EC799494BE96}"/>
          </ac:graphicFrameMkLst>
        </pc:graphicFrameChg>
      </pc:sldChg>
      <pc:sldChg chg="addSp delSp modSp new mod modTransition setBg modAnim">
        <pc:chgData name="Eldert Grootenboer" userId="3fe8758b2c2b58d2" providerId="LiveId" clId="{45897FA1-1A19-41AC-9DAF-64F6ACC83477}" dt="2020-06-03T12:46:11.977" v="1236"/>
        <pc:sldMkLst>
          <pc:docMk/>
          <pc:sldMk cId="567214528" sldId="2005"/>
        </pc:sldMkLst>
        <pc:spChg chg="del mod">
          <ac:chgData name="Eldert Grootenboer" userId="3fe8758b2c2b58d2" providerId="LiveId" clId="{45897FA1-1A19-41AC-9DAF-64F6ACC83477}" dt="2020-06-03T10:57:38.393" v="906" actId="26606"/>
          <ac:spMkLst>
            <pc:docMk/>
            <pc:sldMk cId="567214528" sldId="2005"/>
            <ac:spMk id="2" creationId="{C15FC41C-7BCC-4550-8AF4-CB95F33F0B00}"/>
          </ac:spMkLst>
        </pc:spChg>
        <pc:spChg chg="mod">
          <ac:chgData name="Eldert Grootenboer" userId="3fe8758b2c2b58d2" providerId="LiveId" clId="{45897FA1-1A19-41AC-9DAF-64F6ACC83477}" dt="2020-06-03T10:59:05.772" v="914"/>
          <ac:spMkLst>
            <pc:docMk/>
            <pc:sldMk cId="567214528" sldId="2005"/>
            <ac:spMk id="3" creationId="{E6348096-A1BB-41E4-96C4-05907DFDF295}"/>
          </ac:spMkLst>
        </pc:spChg>
        <pc:spChg chg="del mod topLvl">
          <ac:chgData name="Eldert Grootenboer" userId="3fe8758b2c2b58d2" providerId="LiveId" clId="{45897FA1-1A19-41AC-9DAF-64F6ACC83477}" dt="2020-06-03T12:45:08.956" v="1225" actId="478"/>
          <ac:spMkLst>
            <pc:docMk/>
            <pc:sldMk cId="567214528" sldId="2005"/>
            <ac:spMk id="6" creationId="{95460885-95DF-4384-BF8D-8E0B99B271C2}"/>
          </ac:spMkLst>
        </pc:spChg>
        <pc:spChg chg="mod topLvl">
          <ac:chgData name="Eldert Grootenboer" userId="3fe8758b2c2b58d2" providerId="LiveId" clId="{45897FA1-1A19-41AC-9DAF-64F6ACC83477}" dt="2020-06-03T12:45:25.343" v="1228" actId="164"/>
          <ac:spMkLst>
            <pc:docMk/>
            <pc:sldMk cId="567214528" sldId="2005"/>
            <ac:spMk id="7" creationId="{D1AA8BCC-9F0C-497C-8B3C-93C9DFF7F5AE}"/>
          </ac:spMkLst>
        </pc:spChg>
        <pc:spChg chg="mod topLvl">
          <ac:chgData name="Eldert Grootenboer" userId="3fe8758b2c2b58d2" providerId="LiveId" clId="{45897FA1-1A19-41AC-9DAF-64F6ACC83477}" dt="2020-06-03T12:45:25.343" v="1228" actId="164"/>
          <ac:spMkLst>
            <pc:docMk/>
            <pc:sldMk cId="567214528" sldId="2005"/>
            <ac:spMk id="8" creationId="{B6FBAA93-9E67-43EB-B568-28BBF116863C}"/>
          </ac:spMkLst>
        </pc:spChg>
        <pc:spChg chg="del mod topLvl">
          <ac:chgData name="Eldert Grootenboer" userId="3fe8758b2c2b58d2" providerId="LiveId" clId="{45897FA1-1A19-41AC-9DAF-64F6ACC83477}" dt="2020-06-03T12:45:11.388" v="1226" actId="478"/>
          <ac:spMkLst>
            <pc:docMk/>
            <pc:sldMk cId="567214528" sldId="2005"/>
            <ac:spMk id="9" creationId="{7472E107-CF18-4050-81B0-0A5A66456BF9}"/>
          </ac:spMkLst>
        </pc:spChg>
        <pc:spChg chg="mod topLvl">
          <ac:chgData name="Eldert Grootenboer" userId="3fe8758b2c2b58d2" providerId="LiveId" clId="{45897FA1-1A19-41AC-9DAF-64F6ACC83477}" dt="2020-06-03T12:45:30.001" v="1229" actId="164"/>
          <ac:spMkLst>
            <pc:docMk/>
            <pc:sldMk cId="567214528" sldId="2005"/>
            <ac:spMk id="10" creationId="{BE71CFD4-DDD3-48C8-B3FB-9111EB69BEFC}"/>
          </ac:spMkLst>
        </pc:spChg>
        <pc:spChg chg="mod topLvl">
          <ac:chgData name="Eldert Grootenboer" userId="3fe8758b2c2b58d2" providerId="LiveId" clId="{45897FA1-1A19-41AC-9DAF-64F6ACC83477}" dt="2020-06-03T12:45:30.001" v="1229" actId="164"/>
          <ac:spMkLst>
            <pc:docMk/>
            <pc:sldMk cId="567214528" sldId="2005"/>
            <ac:spMk id="11" creationId="{BF6C533F-9008-4A60-B9FE-FE865F2059C8}"/>
          </ac:spMkLst>
        </pc:spChg>
        <pc:spChg chg="del mod topLvl">
          <ac:chgData name="Eldert Grootenboer" userId="3fe8758b2c2b58d2" providerId="LiveId" clId="{45897FA1-1A19-41AC-9DAF-64F6ACC83477}" dt="2020-06-03T12:45:14.592" v="1227" actId="478"/>
          <ac:spMkLst>
            <pc:docMk/>
            <pc:sldMk cId="567214528" sldId="2005"/>
            <ac:spMk id="12" creationId="{54FAD16D-6A6D-4D02-A66E-BCE26B021FA3}"/>
          </ac:spMkLst>
        </pc:spChg>
        <pc:spChg chg="mod topLvl">
          <ac:chgData name="Eldert Grootenboer" userId="3fe8758b2c2b58d2" providerId="LiveId" clId="{45897FA1-1A19-41AC-9DAF-64F6ACC83477}" dt="2020-06-03T12:45:34.075" v="1230" actId="164"/>
          <ac:spMkLst>
            <pc:docMk/>
            <pc:sldMk cId="567214528" sldId="2005"/>
            <ac:spMk id="13" creationId="{0A684EA6-6121-49A2-8243-2D84DB14A254}"/>
          </ac:spMkLst>
        </pc:spChg>
        <pc:spChg chg="mod topLvl">
          <ac:chgData name="Eldert Grootenboer" userId="3fe8758b2c2b58d2" providerId="LiveId" clId="{45897FA1-1A19-41AC-9DAF-64F6ACC83477}" dt="2020-06-03T12:45:34.075" v="1230" actId="164"/>
          <ac:spMkLst>
            <pc:docMk/>
            <pc:sldMk cId="567214528" sldId="2005"/>
            <ac:spMk id="14" creationId="{FD71C164-9C00-4895-B53B-8ED52DF7B438}"/>
          </ac:spMkLst>
        </pc:spChg>
        <pc:grpChg chg="del mod">
          <ac:chgData name="Eldert Grootenboer" userId="3fe8758b2c2b58d2" providerId="LiveId" clId="{45897FA1-1A19-41AC-9DAF-64F6ACC83477}" dt="2020-06-03T12:45:05.363" v="1224" actId="165"/>
          <ac:grpSpMkLst>
            <pc:docMk/>
            <pc:sldMk cId="567214528" sldId="2005"/>
            <ac:grpSpMk id="4" creationId="{8D089FB5-4F39-4835-B625-810FE9F43F1F}"/>
          </ac:grpSpMkLst>
        </pc:grpChg>
        <pc:grpChg chg="add mod">
          <ac:chgData name="Eldert Grootenboer" userId="3fe8758b2c2b58d2" providerId="LiveId" clId="{45897FA1-1A19-41AC-9DAF-64F6ACC83477}" dt="2020-06-03T12:45:25.343" v="1228" actId="164"/>
          <ac:grpSpMkLst>
            <pc:docMk/>
            <pc:sldMk cId="567214528" sldId="2005"/>
            <ac:grpSpMk id="15" creationId="{B1803BDC-2D79-45BD-818D-90BD54BDCDF8}"/>
          </ac:grpSpMkLst>
        </pc:grpChg>
        <pc:grpChg chg="add mod">
          <ac:chgData name="Eldert Grootenboer" userId="3fe8758b2c2b58d2" providerId="LiveId" clId="{45897FA1-1A19-41AC-9DAF-64F6ACC83477}" dt="2020-06-03T12:45:30.001" v="1229" actId="164"/>
          <ac:grpSpMkLst>
            <pc:docMk/>
            <pc:sldMk cId="567214528" sldId="2005"/>
            <ac:grpSpMk id="16" creationId="{8AF6EAD2-4F30-4485-B4A9-65D791F8D6BB}"/>
          </ac:grpSpMkLst>
        </pc:grpChg>
        <pc:grpChg chg="add mod">
          <ac:chgData name="Eldert Grootenboer" userId="3fe8758b2c2b58d2" providerId="LiveId" clId="{45897FA1-1A19-41AC-9DAF-64F6ACC83477}" dt="2020-06-03T12:45:34.075" v="1230" actId="164"/>
          <ac:grpSpMkLst>
            <pc:docMk/>
            <pc:sldMk cId="567214528" sldId="2005"/>
            <ac:grpSpMk id="17" creationId="{183A7D59-0598-40C4-AE9E-D486A0452012}"/>
          </ac:grpSpMkLst>
        </pc:grpChg>
        <pc:graphicFrameChg chg="add del mod modGraphic">
          <ac:chgData name="Eldert Grootenboer" userId="3fe8758b2c2b58d2" providerId="LiveId" clId="{45897FA1-1A19-41AC-9DAF-64F6ACC83477}" dt="2020-06-03T12:45:00.424" v="1223" actId="18245"/>
          <ac:graphicFrameMkLst>
            <pc:docMk/>
            <pc:sldMk cId="567214528" sldId="2005"/>
            <ac:graphicFrameMk id="5" creationId="{2D82D53E-5917-4637-B074-28D742C14245}"/>
          </ac:graphicFrameMkLst>
        </pc:graphicFrameChg>
      </pc:sldChg>
      <pc:sldChg chg="add del setBg">
        <pc:chgData name="Eldert Grootenboer" userId="3fe8758b2c2b58d2" providerId="LiveId" clId="{45897FA1-1A19-41AC-9DAF-64F6ACC83477}" dt="2020-06-03T11:06:56.630" v="937"/>
        <pc:sldMkLst>
          <pc:docMk/>
          <pc:sldMk cId="2451588688" sldId="2006"/>
        </pc:sldMkLst>
      </pc:sldChg>
      <pc:sldChg chg="addSp delSp modSp add mod modTransition chgLayout">
        <pc:chgData name="Eldert Grootenboer" userId="3fe8758b2c2b58d2" providerId="LiveId" clId="{45897FA1-1A19-41AC-9DAF-64F6ACC83477}" dt="2020-06-03T12:24:52.757" v="1134"/>
        <pc:sldMkLst>
          <pc:docMk/>
          <pc:sldMk cId="2680033372" sldId="2006"/>
        </pc:sldMkLst>
        <pc:spChg chg="add del mod">
          <ac:chgData name="Eldert Grootenboer" userId="3fe8758b2c2b58d2" providerId="LiveId" clId="{45897FA1-1A19-41AC-9DAF-64F6ACC83477}" dt="2020-06-03T11:08:22.841" v="964"/>
          <ac:spMkLst>
            <pc:docMk/>
            <pc:sldMk cId="2680033372" sldId="2006"/>
            <ac:spMk id="2" creationId="{741E10FF-6342-4A90-AD49-E5989F82A471}"/>
          </ac:spMkLst>
        </pc:spChg>
        <pc:spChg chg="add del mod">
          <ac:chgData name="Eldert Grootenboer" userId="3fe8758b2c2b58d2" providerId="LiveId" clId="{45897FA1-1A19-41AC-9DAF-64F6ACC83477}" dt="2020-06-03T11:08:22.841" v="964"/>
          <ac:spMkLst>
            <pc:docMk/>
            <pc:sldMk cId="2680033372" sldId="2006"/>
            <ac:spMk id="3" creationId="{733A8EB7-60FA-4198-B570-46F7D8930039}"/>
          </ac:spMkLst>
        </pc:spChg>
        <pc:spChg chg="mod ord">
          <ac:chgData name="Eldert Grootenboer" userId="3fe8758b2c2b58d2" providerId="LiveId" clId="{45897FA1-1A19-41AC-9DAF-64F6ACC83477}" dt="2020-06-03T11:08:22.841" v="964"/>
          <ac:spMkLst>
            <pc:docMk/>
            <pc:sldMk cId="2680033372" sldId="2006"/>
            <ac:spMk id="7" creationId="{00000000-0000-0000-0000-000000000000}"/>
          </ac:spMkLst>
        </pc:spChg>
        <pc:spChg chg="mod ord">
          <ac:chgData name="Eldert Grootenboer" userId="3fe8758b2c2b58d2" providerId="LiveId" clId="{45897FA1-1A19-41AC-9DAF-64F6ACC83477}" dt="2020-06-03T11:08:22.841" v="964"/>
          <ac:spMkLst>
            <pc:docMk/>
            <pc:sldMk cId="2680033372" sldId="2006"/>
            <ac:spMk id="8" creationId="{00000000-0000-0000-0000-000000000000}"/>
          </ac:spMkLst>
        </pc:spChg>
      </pc:sldChg>
      <pc:sldChg chg="addSp delSp modSp new del mod delAnim modAnim chgLayout">
        <pc:chgData name="Eldert Grootenboer" userId="3fe8758b2c2b58d2" providerId="LiveId" clId="{45897FA1-1A19-41AC-9DAF-64F6ACC83477}" dt="2020-06-03T11:27:03.858" v="1036" actId="47"/>
        <pc:sldMkLst>
          <pc:docMk/>
          <pc:sldMk cId="164421415" sldId="2007"/>
        </pc:sldMkLst>
        <pc:spChg chg="del">
          <ac:chgData name="Eldert Grootenboer" userId="3fe8758b2c2b58d2" providerId="LiveId" clId="{45897FA1-1A19-41AC-9DAF-64F6ACC83477}" dt="2020-06-03T11:23:23.726" v="1013"/>
          <ac:spMkLst>
            <pc:docMk/>
            <pc:sldMk cId="164421415" sldId="2007"/>
            <ac:spMk id="2" creationId="{57CD8406-03B2-4EE6-8EF8-B8D386EA7CB8}"/>
          </ac:spMkLst>
        </pc:spChg>
        <pc:spChg chg="add del mod ord">
          <ac:chgData name="Eldert Grootenboer" userId="3fe8758b2c2b58d2" providerId="LiveId" clId="{45897FA1-1A19-41AC-9DAF-64F6ACC83477}" dt="2020-06-03T11:24:25.742" v="1014" actId="700"/>
          <ac:spMkLst>
            <pc:docMk/>
            <pc:sldMk cId="164421415" sldId="2007"/>
            <ac:spMk id="3" creationId="{72E97D89-9401-4F19-AFDB-06EC3E6C76D7}"/>
          </ac:spMkLst>
        </pc:spChg>
        <pc:spChg chg="add mod ord">
          <ac:chgData name="Eldert Grootenboer" userId="3fe8758b2c2b58d2" providerId="LiveId" clId="{45897FA1-1A19-41AC-9DAF-64F6ACC83477}" dt="2020-06-03T11:24:25.742" v="1014" actId="700"/>
          <ac:spMkLst>
            <pc:docMk/>
            <pc:sldMk cId="164421415" sldId="2007"/>
            <ac:spMk id="4" creationId="{0B909464-D891-4435-99B2-18AAB0C4B681}"/>
          </ac:spMkLst>
        </pc:spChg>
        <pc:spChg chg="add del mod">
          <ac:chgData name="Eldert Grootenboer" userId="3fe8758b2c2b58d2" providerId="LiveId" clId="{45897FA1-1A19-41AC-9DAF-64F6ACC83477}" dt="2020-06-03T11:26:31.069" v="1032" actId="478"/>
          <ac:spMkLst>
            <pc:docMk/>
            <pc:sldMk cId="164421415" sldId="2007"/>
            <ac:spMk id="5" creationId="{87478496-FCB1-4BF2-82ED-70D9F256B87A}"/>
          </ac:spMkLst>
        </pc:spChg>
        <pc:spChg chg="mod">
          <ac:chgData name="Eldert Grootenboer" userId="3fe8758b2c2b58d2" providerId="LiveId" clId="{45897FA1-1A19-41AC-9DAF-64F6ACC83477}" dt="2020-06-03T11:24:28.496" v="1015"/>
          <ac:spMkLst>
            <pc:docMk/>
            <pc:sldMk cId="164421415" sldId="2007"/>
            <ac:spMk id="7" creationId="{9B76F22E-B2F0-489D-BF8D-F256320FC1E4}"/>
          </ac:spMkLst>
        </pc:spChg>
        <pc:spChg chg="mod">
          <ac:chgData name="Eldert Grootenboer" userId="3fe8758b2c2b58d2" providerId="LiveId" clId="{45897FA1-1A19-41AC-9DAF-64F6ACC83477}" dt="2020-06-03T11:25:25.819" v="1020" actId="207"/>
          <ac:spMkLst>
            <pc:docMk/>
            <pc:sldMk cId="164421415" sldId="2007"/>
            <ac:spMk id="8" creationId="{7980280F-D807-4B24-AB7A-A0D0E4A16513}"/>
          </ac:spMkLst>
        </pc:spChg>
        <pc:spChg chg="mod">
          <ac:chgData name="Eldert Grootenboer" userId="3fe8758b2c2b58d2" providerId="LiveId" clId="{45897FA1-1A19-41AC-9DAF-64F6ACC83477}" dt="2020-06-03T11:24:28.496" v="1015"/>
          <ac:spMkLst>
            <pc:docMk/>
            <pc:sldMk cId="164421415" sldId="2007"/>
            <ac:spMk id="10" creationId="{E5043FDA-49DC-4986-894F-EBE848E3EE85}"/>
          </ac:spMkLst>
        </pc:spChg>
        <pc:spChg chg="mod">
          <ac:chgData name="Eldert Grootenboer" userId="3fe8758b2c2b58d2" providerId="LiveId" clId="{45897FA1-1A19-41AC-9DAF-64F6ACC83477}" dt="2020-06-03T11:24:28.496" v="1015"/>
          <ac:spMkLst>
            <pc:docMk/>
            <pc:sldMk cId="164421415" sldId="2007"/>
            <ac:spMk id="11" creationId="{FB6DBAD3-9FD2-4721-B0B4-9DCBEF422E6F}"/>
          </ac:spMkLst>
        </pc:spChg>
        <pc:spChg chg="mod">
          <ac:chgData name="Eldert Grootenboer" userId="3fe8758b2c2b58d2" providerId="LiveId" clId="{45897FA1-1A19-41AC-9DAF-64F6ACC83477}" dt="2020-06-03T11:24:28.496" v="1015"/>
          <ac:spMkLst>
            <pc:docMk/>
            <pc:sldMk cId="164421415" sldId="2007"/>
            <ac:spMk id="12" creationId="{01021D42-D732-4217-88F4-323BABCCA11F}"/>
          </ac:spMkLst>
        </pc:spChg>
        <pc:spChg chg="mod">
          <ac:chgData name="Eldert Grootenboer" userId="3fe8758b2c2b58d2" providerId="LiveId" clId="{45897FA1-1A19-41AC-9DAF-64F6ACC83477}" dt="2020-06-03T11:24:28.496" v="1015"/>
          <ac:spMkLst>
            <pc:docMk/>
            <pc:sldMk cId="164421415" sldId="2007"/>
            <ac:spMk id="13" creationId="{6A2138FA-8B99-4A6B-ACB9-D1BD77C42493}"/>
          </ac:spMkLst>
        </pc:spChg>
        <pc:spChg chg="mod">
          <ac:chgData name="Eldert Grootenboer" userId="3fe8758b2c2b58d2" providerId="LiveId" clId="{45897FA1-1A19-41AC-9DAF-64F6ACC83477}" dt="2020-06-03T11:24:28.496" v="1015"/>
          <ac:spMkLst>
            <pc:docMk/>
            <pc:sldMk cId="164421415" sldId="2007"/>
            <ac:spMk id="14" creationId="{D8E06A93-E47B-483E-86F2-79B6C464F4DE}"/>
          </ac:spMkLst>
        </pc:spChg>
        <pc:spChg chg="mod">
          <ac:chgData name="Eldert Grootenboer" userId="3fe8758b2c2b58d2" providerId="LiveId" clId="{45897FA1-1A19-41AC-9DAF-64F6ACC83477}" dt="2020-06-03T11:24:28.496" v="1015"/>
          <ac:spMkLst>
            <pc:docMk/>
            <pc:sldMk cId="164421415" sldId="2007"/>
            <ac:spMk id="15" creationId="{6997952C-634D-46EF-94DB-FADDF91E362A}"/>
          </ac:spMkLst>
        </pc:spChg>
        <pc:spChg chg="mod">
          <ac:chgData name="Eldert Grootenboer" userId="3fe8758b2c2b58d2" providerId="LiveId" clId="{45897FA1-1A19-41AC-9DAF-64F6ACC83477}" dt="2020-06-03T11:24:28.496" v="1015"/>
          <ac:spMkLst>
            <pc:docMk/>
            <pc:sldMk cId="164421415" sldId="2007"/>
            <ac:spMk id="17" creationId="{E70A9738-6033-454B-84DC-493ABE140248}"/>
          </ac:spMkLst>
        </pc:spChg>
        <pc:spChg chg="mod">
          <ac:chgData name="Eldert Grootenboer" userId="3fe8758b2c2b58d2" providerId="LiveId" clId="{45897FA1-1A19-41AC-9DAF-64F6ACC83477}" dt="2020-06-03T11:24:28.496" v="1015"/>
          <ac:spMkLst>
            <pc:docMk/>
            <pc:sldMk cId="164421415" sldId="2007"/>
            <ac:spMk id="20" creationId="{0B424F38-937C-4D6D-A39E-E4495E49CF78}"/>
          </ac:spMkLst>
        </pc:spChg>
        <pc:spChg chg="mod">
          <ac:chgData name="Eldert Grootenboer" userId="3fe8758b2c2b58d2" providerId="LiveId" clId="{45897FA1-1A19-41AC-9DAF-64F6ACC83477}" dt="2020-06-03T11:24:28.496" v="1015"/>
          <ac:spMkLst>
            <pc:docMk/>
            <pc:sldMk cId="164421415" sldId="2007"/>
            <ac:spMk id="23" creationId="{148B3377-E607-4AED-A024-1C99D8ED5903}"/>
          </ac:spMkLst>
        </pc:spChg>
        <pc:spChg chg="mod">
          <ac:chgData name="Eldert Grootenboer" userId="3fe8758b2c2b58d2" providerId="LiveId" clId="{45897FA1-1A19-41AC-9DAF-64F6ACC83477}" dt="2020-06-03T11:24:28.496" v="1015"/>
          <ac:spMkLst>
            <pc:docMk/>
            <pc:sldMk cId="164421415" sldId="2007"/>
            <ac:spMk id="26" creationId="{704D6403-B768-460C-9E79-7BE5499A42BA}"/>
          </ac:spMkLst>
        </pc:spChg>
        <pc:spChg chg="mod">
          <ac:chgData name="Eldert Grootenboer" userId="3fe8758b2c2b58d2" providerId="LiveId" clId="{45897FA1-1A19-41AC-9DAF-64F6ACC83477}" dt="2020-06-03T11:24:28.496" v="1015"/>
          <ac:spMkLst>
            <pc:docMk/>
            <pc:sldMk cId="164421415" sldId="2007"/>
            <ac:spMk id="29" creationId="{CB8551AB-F202-4DD0-BBAE-1E4DCD76260D}"/>
          </ac:spMkLst>
        </pc:spChg>
        <pc:spChg chg="mod">
          <ac:chgData name="Eldert Grootenboer" userId="3fe8758b2c2b58d2" providerId="LiveId" clId="{45897FA1-1A19-41AC-9DAF-64F6ACC83477}" dt="2020-06-03T11:24:28.496" v="1015"/>
          <ac:spMkLst>
            <pc:docMk/>
            <pc:sldMk cId="164421415" sldId="2007"/>
            <ac:spMk id="32" creationId="{7A12D182-4CAA-416E-B26D-A24D78EB78AE}"/>
          </ac:spMkLst>
        </pc:spChg>
        <pc:spChg chg="mod">
          <ac:chgData name="Eldert Grootenboer" userId="3fe8758b2c2b58d2" providerId="LiveId" clId="{45897FA1-1A19-41AC-9DAF-64F6ACC83477}" dt="2020-06-03T11:24:28.496" v="1015"/>
          <ac:spMkLst>
            <pc:docMk/>
            <pc:sldMk cId="164421415" sldId="2007"/>
            <ac:spMk id="35" creationId="{9CFA7FFA-E749-4267-9B22-52F26C2EABD9}"/>
          </ac:spMkLst>
        </pc:spChg>
        <pc:spChg chg="mod">
          <ac:chgData name="Eldert Grootenboer" userId="3fe8758b2c2b58d2" providerId="LiveId" clId="{45897FA1-1A19-41AC-9DAF-64F6ACC83477}" dt="2020-06-03T11:25:08.594" v="1018" actId="207"/>
          <ac:spMkLst>
            <pc:docMk/>
            <pc:sldMk cId="164421415" sldId="2007"/>
            <ac:spMk id="36" creationId="{D9E1C386-0A3A-4BCF-AD0A-894DB1BEF95F}"/>
          </ac:spMkLst>
        </pc:spChg>
        <pc:spChg chg="mod">
          <ac:chgData name="Eldert Grootenboer" userId="3fe8758b2c2b58d2" providerId="LiveId" clId="{45897FA1-1A19-41AC-9DAF-64F6ACC83477}" dt="2020-06-03T11:24:28.496" v="1015"/>
          <ac:spMkLst>
            <pc:docMk/>
            <pc:sldMk cId="164421415" sldId="2007"/>
            <ac:spMk id="39" creationId="{E3BBECC6-DD02-45F8-8C7C-988C7FD5D014}"/>
          </ac:spMkLst>
        </pc:spChg>
        <pc:spChg chg="mod">
          <ac:chgData name="Eldert Grootenboer" userId="3fe8758b2c2b58d2" providerId="LiveId" clId="{45897FA1-1A19-41AC-9DAF-64F6ACC83477}" dt="2020-06-03T11:25:35.700" v="1022" actId="207"/>
          <ac:spMkLst>
            <pc:docMk/>
            <pc:sldMk cId="164421415" sldId="2007"/>
            <ac:spMk id="40" creationId="{7F13D2EE-D1FB-4F28-98AC-6BC42CBE39B6}"/>
          </ac:spMkLst>
        </pc:spChg>
        <pc:spChg chg="mod">
          <ac:chgData name="Eldert Grootenboer" userId="3fe8758b2c2b58d2" providerId="LiveId" clId="{45897FA1-1A19-41AC-9DAF-64F6ACC83477}" dt="2020-06-03T11:24:28.496" v="1015"/>
          <ac:spMkLst>
            <pc:docMk/>
            <pc:sldMk cId="164421415" sldId="2007"/>
            <ac:spMk id="42" creationId="{A14CF7A7-2026-4184-A551-40553C7E0461}"/>
          </ac:spMkLst>
        </pc:spChg>
        <pc:spChg chg="mod">
          <ac:chgData name="Eldert Grootenboer" userId="3fe8758b2c2b58d2" providerId="LiveId" clId="{45897FA1-1A19-41AC-9DAF-64F6ACC83477}" dt="2020-06-03T11:24:28.496" v="1015"/>
          <ac:spMkLst>
            <pc:docMk/>
            <pc:sldMk cId="164421415" sldId="2007"/>
            <ac:spMk id="52" creationId="{C0036F6C-0C67-4339-B9F9-313023B58DBB}"/>
          </ac:spMkLst>
        </pc:spChg>
        <pc:spChg chg="mod">
          <ac:chgData name="Eldert Grootenboer" userId="3fe8758b2c2b58d2" providerId="LiveId" clId="{45897FA1-1A19-41AC-9DAF-64F6ACC83477}" dt="2020-06-03T11:25:47.122" v="1026" actId="207"/>
          <ac:spMkLst>
            <pc:docMk/>
            <pc:sldMk cId="164421415" sldId="2007"/>
            <ac:spMk id="53" creationId="{3C0A688D-041D-466B-BC1F-63FC673A9CAE}"/>
          </ac:spMkLst>
        </pc:spChg>
        <pc:spChg chg="mod">
          <ac:chgData name="Eldert Grootenboer" userId="3fe8758b2c2b58d2" providerId="LiveId" clId="{45897FA1-1A19-41AC-9DAF-64F6ACC83477}" dt="2020-06-03T11:24:28.496" v="1015"/>
          <ac:spMkLst>
            <pc:docMk/>
            <pc:sldMk cId="164421415" sldId="2007"/>
            <ac:spMk id="55" creationId="{262F268D-A589-4BD7-B640-15412E22FE68}"/>
          </ac:spMkLst>
        </pc:spChg>
        <pc:spChg chg="mod">
          <ac:chgData name="Eldert Grootenboer" userId="3fe8758b2c2b58d2" providerId="LiveId" clId="{45897FA1-1A19-41AC-9DAF-64F6ACC83477}" dt="2020-06-03T11:25:54.030" v="1028" actId="207"/>
          <ac:spMkLst>
            <pc:docMk/>
            <pc:sldMk cId="164421415" sldId="2007"/>
            <ac:spMk id="56" creationId="{2A832B6B-9868-46F7-BF0E-30B809FAB5B5}"/>
          </ac:spMkLst>
        </pc:spChg>
        <pc:spChg chg="mod">
          <ac:chgData name="Eldert Grootenboer" userId="3fe8758b2c2b58d2" providerId="LiveId" clId="{45897FA1-1A19-41AC-9DAF-64F6ACC83477}" dt="2020-06-03T11:24:28.496" v="1015"/>
          <ac:spMkLst>
            <pc:docMk/>
            <pc:sldMk cId="164421415" sldId="2007"/>
            <ac:spMk id="61" creationId="{EB77438E-57C0-4B6D-874C-EB7C2E950D4B}"/>
          </ac:spMkLst>
        </pc:spChg>
        <pc:spChg chg="mod">
          <ac:chgData name="Eldert Grootenboer" userId="3fe8758b2c2b58d2" providerId="LiveId" clId="{45897FA1-1A19-41AC-9DAF-64F6ACC83477}" dt="2020-06-03T11:26:09.270" v="1030" actId="207"/>
          <ac:spMkLst>
            <pc:docMk/>
            <pc:sldMk cId="164421415" sldId="2007"/>
            <ac:spMk id="62" creationId="{44CF7757-B78D-469B-AB9B-DBA031727A55}"/>
          </ac:spMkLst>
        </pc:spChg>
        <pc:grpChg chg="add mod">
          <ac:chgData name="Eldert Grootenboer" userId="3fe8758b2c2b58d2" providerId="LiveId" clId="{45897FA1-1A19-41AC-9DAF-64F6ACC83477}" dt="2020-06-03T11:24:28.496" v="1015"/>
          <ac:grpSpMkLst>
            <pc:docMk/>
            <pc:sldMk cId="164421415" sldId="2007"/>
            <ac:grpSpMk id="6" creationId="{58284FD6-E544-47FD-B6A1-FD03DA3F6821}"/>
          </ac:grpSpMkLst>
        </pc:grpChg>
        <pc:grpChg chg="mod">
          <ac:chgData name="Eldert Grootenboer" userId="3fe8758b2c2b58d2" providerId="LiveId" clId="{45897FA1-1A19-41AC-9DAF-64F6ACC83477}" dt="2020-06-03T11:24:28.496" v="1015"/>
          <ac:grpSpMkLst>
            <pc:docMk/>
            <pc:sldMk cId="164421415" sldId="2007"/>
            <ac:grpSpMk id="9" creationId="{034A2CFD-5909-4DC3-A909-D40EE8973F74}"/>
          </ac:grpSpMkLst>
        </pc:grpChg>
        <pc:grpChg chg="add mod">
          <ac:chgData name="Eldert Grootenboer" userId="3fe8758b2c2b58d2" providerId="LiveId" clId="{45897FA1-1A19-41AC-9DAF-64F6ACC83477}" dt="2020-06-03T11:24:28.496" v="1015"/>
          <ac:grpSpMkLst>
            <pc:docMk/>
            <pc:sldMk cId="164421415" sldId="2007"/>
            <ac:grpSpMk id="16" creationId="{7FA01223-F9D3-4853-817F-549F071A7CE5}"/>
          </ac:grpSpMkLst>
        </pc:grpChg>
        <pc:grpChg chg="add mod">
          <ac:chgData name="Eldert Grootenboer" userId="3fe8758b2c2b58d2" providerId="LiveId" clId="{45897FA1-1A19-41AC-9DAF-64F6ACC83477}" dt="2020-06-03T11:24:28.496" v="1015"/>
          <ac:grpSpMkLst>
            <pc:docMk/>
            <pc:sldMk cId="164421415" sldId="2007"/>
            <ac:grpSpMk id="19" creationId="{602FE967-D5F2-48F1-A59D-667B5CBA4678}"/>
          </ac:grpSpMkLst>
        </pc:grpChg>
        <pc:grpChg chg="add mod">
          <ac:chgData name="Eldert Grootenboer" userId="3fe8758b2c2b58d2" providerId="LiveId" clId="{45897FA1-1A19-41AC-9DAF-64F6ACC83477}" dt="2020-06-03T11:24:28.496" v="1015"/>
          <ac:grpSpMkLst>
            <pc:docMk/>
            <pc:sldMk cId="164421415" sldId="2007"/>
            <ac:grpSpMk id="22" creationId="{524276AE-B889-455A-BE47-F79460CED9B9}"/>
          </ac:grpSpMkLst>
        </pc:grpChg>
        <pc:grpChg chg="add mod">
          <ac:chgData name="Eldert Grootenboer" userId="3fe8758b2c2b58d2" providerId="LiveId" clId="{45897FA1-1A19-41AC-9DAF-64F6ACC83477}" dt="2020-06-03T11:24:28.496" v="1015"/>
          <ac:grpSpMkLst>
            <pc:docMk/>
            <pc:sldMk cId="164421415" sldId="2007"/>
            <ac:grpSpMk id="25" creationId="{7CCF555C-B121-47A0-A0F3-46286C972150}"/>
          </ac:grpSpMkLst>
        </pc:grpChg>
        <pc:grpChg chg="add mod">
          <ac:chgData name="Eldert Grootenboer" userId="3fe8758b2c2b58d2" providerId="LiveId" clId="{45897FA1-1A19-41AC-9DAF-64F6ACC83477}" dt="2020-06-03T11:24:28.496" v="1015"/>
          <ac:grpSpMkLst>
            <pc:docMk/>
            <pc:sldMk cId="164421415" sldId="2007"/>
            <ac:grpSpMk id="28" creationId="{72F2A61A-7813-460C-9749-DB148153E1BC}"/>
          </ac:grpSpMkLst>
        </pc:grpChg>
        <pc:grpChg chg="add mod">
          <ac:chgData name="Eldert Grootenboer" userId="3fe8758b2c2b58d2" providerId="LiveId" clId="{45897FA1-1A19-41AC-9DAF-64F6ACC83477}" dt="2020-06-03T11:24:28.496" v="1015"/>
          <ac:grpSpMkLst>
            <pc:docMk/>
            <pc:sldMk cId="164421415" sldId="2007"/>
            <ac:grpSpMk id="31" creationId="{3392F266-D440-4526-9E22-2A3A4AA66171}"/>
          </ac:grpSpMkLst>
        </pc:grpChg>
        <pc:grpChg chg="add mod">
          <ac:chgData name="Eldert Grootenboer" userId="3fe8758b2c2b58d2" providerId="LiveId" clId="{45897FA1-1A19-41AC-9DAF-64F6ACC83477}" dt="2020-06-03T11:24:28.496" v="1015"/>
          <ac:grpSpMkLst>
            <pc:docMk/>
            <pc:sldMk cId="164421415" sldId="2007"/>
            <ac:grpSpMk id="34" creationId="{789836DD-21BB-4E82-B176-27ED45374BB6}"/>
          </ac:grpSpMkLst>
        </pc:grpChg>
        <pc:grpChg chg="add mod">
          <ac:chgData name="Eldert Grootenboer" userId="3fe8758b2c2b58d2" providerId="LiveId" clId="{45897FA1-1A19-41AC-9DAF-64F6ACC83477}" dt="2020-06-03T11:24:28.496" v="1015"/>
          <ac:grpSpMkLst>
            <pc:docMk/>
            <pc:sldMk cId="164421415" sldId="2007"/>
            <ac:grpSpMk id="38" creationId="{9FC304AC-9E86-41BA-9882-FE1268C242EB}"/>
          </ac:grpSpMkLst>
        </pc:grpChg>
        <pc:grpChg chg="mod">
          <ac:chgData name="Eldert Grootenboer" userId="3fe8758b2c2b58d2" providerId="LiveId" clId="{45897FA1-1A19-41AC-9DAF-64F6ACC83477}" dt="2020-06-03T11:24:28.496" v="1015"/>
          <ac:grpSpMkLst>
            <pc:docMk/>
            <pc:sldMk cId="164421415" sldId="2007"/>
            <ac:grpSpMk id="41" creationId="{6E7D043F-BAB0-42CD-9B60-654E9F04FDCF}"/>
          </ac:grpSpMkLst>
        </pc:grpChg>
        <pc:grpChg chg="mod">
          <ac:chgData name="Eldert Grootenboer" userId="3fe8758b2c2b58d2" providerId="LiveId" clId="{45897FA1-1A19-41AC-9DAF-64F6ACC83477}" dt="2020-06-03T11:24:28.496" v="1015"/>
          <ac:grpSpMkLst>
            <pc:docMk/>
            <pc:sldMk cId="164421415" sldId="2007"/>
            <ac:grpSpMk id="43" creationId="{1046DC28-2883-4AD7-B357-2D18CD090CC6}"/>
          </ac:grpSpMkLst>
        </pc:grpChg>
        <pc:grpChg chg="mod">
          <ac:chgData name="Eldert Grootenboer" userId="3fe8758b2c2b58d2" providerId="LiveId" clId="{45897FA1-1A19-41AC-9DAF-64F6ACC83477}" dt="2020-06-03T11:24:28.496" v="1015"/>
          <ac:grpSpMkLst>
            <pc:docMk/>
            <pc:sldMk cId="164421415" sldId="2007"/>
            <ac:grpSpMk id="44" creationId="{F5CFAE98-373E-4D43-9CEC-9EEE78B7FCD5}"/>
          </ac:grpSpMkLst>
        </pc:grpChg>
        <pc:grpChg chg="add mod">
          <ac:chgData name="Eldert Grootenboer" userId="3fe8758b2c2b58d2" providerId="LiveId" clId="{45897FA1-1A19-41AC-9DAF-64F6ACC83477}" dt="2020-06-03T11:24:28.496" v="1015"/>
          <ac:grpSpMkLst>
            <pc:docMk/>
            <pc:sldMk cId="164421415" sldId="2007"/>
            <ac:grpSpMk id="49" creationId="{B10EF9A7-1739-44F8-A907-EB40D6B1C4C6}"/>
          </ac:grpSpMkLst>
        </pc:grpChg>
        <pc:grpChg chg="mod">
          <ac:chgData name="Eldert Grootenboer" userId="3fe8758b2c2b58d2" providerId="LiveId" clId="{45897FA1-1A19-41AC-9DAF-64F6ACC83477}" dt="2020-06-03T11:24:28.496" v="1015"/>
          <ac:grpSpMkLst>
            <pc:docMk/>
            <pc:sldMk cId="164421415" sldId="2007"/>
            <ac:grpSpMk id="50" creationId="{988413E0-55E5-446D-A278-16C0EBF16573}"/>
          </ac:grpSpMkLst>
        </pc:grpChg>
        <pc:grpChg chg="add mod">
          <ac:chgData name="Eldert Grootenboer" userId="3fe8758b2c2b58d2" providerId="LiveId" clId="{45897FA1-1A19-41AC-9DAF-64F6ACC83477}" dt="2020-06-03T11:24:28.496" v="1015"/>
          <ac:grpSpMkLst>
            <pc:docMk/>
            <pc:sldMk cId="164421415" sldId="2007"/>
            <ac:grpSpMk id="54" creationId="{EA338E0B-4731-454F-ADCA-7C06FEF2BA35}"/>
          </ac:grpSpMkLst>
        </pc:grpChg>
        <pc:grpChg chg="add mod">
          <ac:chgData name="Eldert Grootenboer" userId="3fe8758b2c2b58d2" providerId="LiveId" clId="{45897FA1-1A19-41AC-9DAF-64F6ACC83477}" dt="2020-06-03T11:24:28.496" v="1015"/>
          <ac:grpSpMkLst>
            <pc:docMk/>
            <pc:sldMk cId="164421415" sldId="2007"/>
            <ac:grpSpMk id="58" creationId="{F023C819-5F26-4CE1-A8A1-BFEFCAC6AAAD}"/>
          </ac:grpSpMkLst>
        </pc:grpChg>
        <pc:grpChg chg="mod">
          <ac:chgData name="Eldert Grootenboer" userId="3fe8758b2c2b58d2" providerId="LiveId" clId="{45897FA1-1A19-41AC-9DAF-64F6ACC83477}" dt="2020-06-03T11:24:28.496" v="1015"/>
          <ac:grpSpMkLst>
            <pc:docMk/>
            <pc:sldMk cId="164421415" sldId="2007"/>
            <ac:grpSpMk id="59" creationId="{802CEA19-2E21-475B-910B-00163A174E98}"/>
          </ac:grpSpMkLst>
        </pc:grpChg>
        <pc:picChg chg="mod">
          <ac:chgData name="Eldert Grootenboer" userId="3fe8758b2c2b58d2" providerId="LiveId" clId="{45897FA1-1A19-41AC-9DAF-64F6ACC83477}" dt="2020-06-03T11:24:28.496" v="1015"/>
          <ac:picMkLst>
            <pc:docMk/>
            <pc:sldMk cId="164421415" sldId="2007"/>
            <ac:picMk id="18" creationId="{3607B81F-28B4-4C18-BF49-0E0A9DDEAD5F}"/>
          </ac:picMkLst>
        </pc:picChg>
        <pc:picChg chg="mod">
          <ac:chgData name="Eldert Grootenboer" userId="3fe8758b2c2b58d2" providerId="LiveId" clId="{45897FA1-1A19-41AC-9DAF-64F6ACC83477}" dt="2020-06-03T11:24:28.496" v="1015"/>
          <ac:picMkLst>
            <pc:docMk/>
            <pc:sldMk cId="164421415" sldId="2007"/>
            <ac:picMk id="21" creationId="{6EC27C5E-C582-43AD-A17F-145F3CFCF8B4}"/>
          </ac:picMkLst>
        </pc:picChg>
        <pc:picChg chg="mod">
          <ac:chgData name="Eldert Grootenboer" userId="3fe8758b2c2b58d2" providerId="LiveId" clId="{45897FA1-1A19-41AC-9DAF-64F6ACC83477}" dt="2020-06-03T11:24:28.496" v="1015"/>
          <ac:picMkLst>
            <pc:docMk/>
            <pc:sldMk cId="164421415" sldId="2007"/>
            <ac:picMk id="24" creationId="{F6DDF7F2-5444-46DE-ABED-85DD3FA91A64}"/>
          </ac:picMkLst>
        </pc:picChg>
        <pc:picChg chg="mod">
          <ac:chgData name="Eldert Grootenboer" userId="3fe8758b2c2b58d2" providerId="LiveId" clId="{45897FA1-1A19-41AC-9DAF-64F6ACC83477}" dt="2020-06-03T11:24:28.496" v="1015"/>
          <ac:picMkLst>
            <pc:docMk/>
            <pc:sldMk cId="164421415" sldId="2007"/>
            <ac:picMk id="27" creationId="{1BA7ABDA-3C52-4B07-9729-1A9F147F6117}"/>
          </ac:picMkLst>
        </pc:picChg>
        <pc:picChg chg="mod">
          <ac:chgData name="Eldert Grootenboer" userId="3fe8758b2c2b58d2" providerId="LiveId" clId="{45897FA1-1A19-41AC-9DAF-64F6ACC83477}" dt="2020-06-03T11:24:28.496" v="1015"/>
          <ac:picMkLst>
            <pc:docMk/>
            <pc:sldMk cId="164421415" sldId="2007"/>
            <ac:picMk id="30" creationId="{B46214FE-BBBA-4E0E-9121-EE9B9F07E848}"/>
          </ac:picMkLst>
        </pc:picChg>
        <pc:picChg chg="mod">
          <ac:chgData name="Eldert Grootenboer" userId="3fe8758b2c2b58d2" providerId="LiveId" clId="{45897FA1-1A19-41AC-9DAF-64F6ACC83477}" dt="2020-06-03T11:24:28.496" v="1015"/>
          <ac:picMkLst>
            <pc:docMk/>
            <pc:sldMk cId="164421415" sldId="2007"/>
            <ac:picMk id="33" creationId="{CEF9978A-6C92-464F-9415-4C3CC13EF845}"/>
          </ac:picMkLst>
        </pc:picChg>
        <pc:picChg chg="mod">
          <ac:chgData name="Eldert Grootenboer" userId="3fe8758b2c2b58d2" providerId="LiveId" clId="{45897FA1-1A19-41AC-9DAF-64F6ACC83477}" dt="2020-06-03T11:24:28.496" v="1015"/>
          <ac:picMkLst>
            <pc:docMk/>
            <pc:sldMk cId="164421415" sldId="2007"/>
            <ac:picMk id="37" creationId="{2401A436-1040-4A32-8A47-3952623CA956}"/>
          </ac:picMkLst>
        </pc:picChg>
        <pc:picChg chg="mod">
          <ac:chgData name="Eldert Grootenboer" userId="3fe8758b2c2b58d2" providerId="LiveId" clId="{45897FA1-1A19-41AC-9DAF-64F6ACC83477}" dt="2020-06-03T11:24:28.496" v="1015"/>
          <ac:picMkLst>
            <pc:docMk/>
            <pc:sldMk cId="164421415" sldId="2007"/>
            <ac:picMk id="51" creationId="{C925CA26-DE3A-428E-AA97-87E585675006}"/>
          </ac:picMkLst>
        </pc:picChg>
        <pc:picChg chg="mod">
          <ac:chgData name="Eldert Grootenboer" userId="3fe8758b2c2b58d2" providerId="LiveId" clId="{45897FA1-1A19-41AC-9DAF-64F6ACC83477}" dt="2020-06-03T11:24:28.496" v="1015"/>
          <ac:picMkLst>
            <pc:docMk/>
            <pc:sldMk cId="164421415" sldId="2007"/>
            <ac:picMk id="57" creationId="{468356A7-34BC-4229-8AAC-9FFF22F3836C}"/>
          </ac:picMkLst>
        </pc:picChg>
        <pc:picChg chg="mod">
          <ac:chgData name="Eldert Grootenboer" userId="3fe8758b2c2b58d2" providerId="LiveId" clId="{45897FA1-1A19-41AC-9DAF-64F6ACC83477}" dt="2020-06-03T11:24:28.496" v="1015"/>
          <ac:picMkLst>
            <pc:docMk/>
            <pc:sldMk cId="164421415" sldId="2007"/>
            <ac:picMk id="60" creationId="{A0BED9A7-DBCE-4155-8843-491BC83B8DFE}"/>
          </ac:picMkLst>
        </pc:picChg>
        <pc:cxnChg chg="mod">
          <ac:chgData name="Eldert Grootenboer" userId="3fe8758b2c2b58d2" providerId="LiveId" clId="{45897FA1-1A19-41AC-9DAF-64F6ACC83477}" dt="2020-06-03T11:24:28.496" v="1015"/>
          <ac:cxnSpMkLst>
            <pc:docMk/>
            <pc:sldMk cId="164421415" sldId="2007"/>
            <ac:cxnSpMk id="45" creationId="{90DE62F6-C059-4863-99A2-1684BC561492}"/>
          </ac:cxnSpMkLst>
        </pc:cxnChg>
        <pc:cxnChg chg="mod">
          <ac:chgData name="Eldert Grootenboer" userId="3fe8758b2c2b58d2" providerId="LiveId" clId="{45897FA1-1A19-41AC-9DAF-64F6ACC83477}" dt="2020-06-03T11:24:28.496" v="1015"/>
          <ac:cxnSpMkLst>
            <pc:docMk/>
            <pc:sldMk cId="164421415" sldId="2007"/>
            <ac:cxnSpMk id="46" creationId="{3E0AEBE2-8C4B-4DEB-81C9-DEAAD6470011}"/>
          </ac:cxnSpMkLst>
        </pc:cxnChg>
        <pc:cxnChg chg="mod">
          <ac:chgData name="Eldert Grootenboer" userId="3fe8758b2c2b58d2" providerId="LiveId" clId="{45897FA1-1A19-41AC-9DAF-64F6ACC83477}" dt="2020-06-03T11:24:28.496" v="1015"/>
          <ac:cxnSpMkLst>
            <pc:docMk/>
            <pc:sldMk cId="164421415" sldId="2007"/>
            <ac:cxnSpMk id="47" creationId="{5C058DFC-B504-4110-BFAE-6A42FDBF586A}"/>
          </ac:cxnSpMkLst>
        </pc:cxnChg>
        <pc:cxnChg chg="mod">
          <ac:chgData name="Eldert Grootenboer" userId="3fe8758b2c2b58d2" providerId="LiveId" clId="{45897FA1-1A19-41AC-9DAF-64F6ACC83477}" dt="2020-06-03T11:24:28.496" v="1015"/>
          <ac:cxnSpMkLst>
            <pc:docMk/>
            <pc:sldMk cId="164421415" sldId="2007"/>
            <ac:cxnSpMk id="48" creationId="{D81745B4-F938-4064-AEDF-1272121D1857}"/>
          </ac:cxnSpMkLst>
        </pc:cxnChg>
      </pc:sldChg>
      <pc:sldChg chg="modSp add ord modTransition setBg modAnim">
        <pc:chgData name="Eldert Grootenboer" userId="3fe8758b2c2b58d2" providerId="LiveId" clId="{45897FA1-1A19-41AC-9DAF-64F6ACC83477}" dt="2020-06-03T12:51:21.038" v="1250"/>
        <pc:sldMkLst>
          <pc:docMk/>
          <pc:sldMk cId="3087752486" sldId="2008"/>
        </pc:sldMkLst>
        <pc:spChg chg="mod">
          <ac:chgData name="Eldert Grootenboer" userId="3fe8758b2c2b58d2" providerId="LiveId" clId="{45897FA1-1A19-41AC-9DAF-64F6ACC83477}" dt="2020-06-03T11:27:15.902" v="1037"/>
          <ac:spMkLst>
            <pc:docMk/>
            <pc:sldMk cId="3087752486" sldId="2008"/>
            <ac:spMk id="4" creationId="{0B909464-D891-4435-99B2-18AAB0C4B681}"/>
          </ac:spMkLst>
        </pc:spChg>
      </pc:sldChg>
      <pc:sldMasterChg chg="del delSldLayout">
        <pc:chgData name="Eldert Grootenboer" userId="3fe8758b2c2b58d2" providerId="LiveId" clId="{45897FA1-1A19-41AC-9DAF-64F6ACC83477}" dt="2020-06-03T09:18:15.542" v="235" actId="2696"/>
        <pc:sldMasterMkLst>
          <pc:docMk/>
          <pc:sldMasterMk cId="1044987156" sldId="2147483660"/>
        </pc:sldMasterMkLst>
        <pc:sldLayoutChg chg="del">
          <pc:chgData name="Eldert Grootenboer" userId="3fe8758b2c2b58d2" providerId="LiveId" clId="{45897FA1-1A19-41AC-9DAF-64F6ACC83477}" dt="2020-06-03T09:18:15.310" v="210" actId="2696"/>
          <pc:sldLayoutMkLst>
            <pc:docMk/>
            <pc:sldMasterMk cId="1044987156" sldId="2147483660"/>
            <pc:sldLayoutMk cId="246821177" sldId="2147483661"/>
          </pc:sldLayoutMkLst>
        </pc:sldLayoutChg>
        <pc:sldLayoutChg chg="del">
          <pc:chgData name="Eldert Grootenboer" userId="3fe8758b2c2b58d2" providerId="LiveId" clId="{45897FA1-1A19-41AC-9DAF-64F6ACC83477}" dt="2020-06-03T09:18:15.315" v="211" actId="2696"/>
          <pc:sldLayoutMkLst>
            <pc:docMk/>
            <pc:sldMasterMk cId="1044987156" sldId="2147483660"/>
            <pc:sldLayoutMk cId="2448399492" sldId="2147483662"/>
          </pc:sldLayoutMkLst>
        </pc:sldLayoutChg>
        <pc:sldLayoutChg chg="del">
          <pc:chgData name="Eldert Grootenboer" userId="3fe8758b2c2b58d2" providerId="LiveId" clId="{45897FA1-1A19-41AC-9DAF-64F6ACC83477}" dt="2020-06-03T09:18:15.322" v="212" actId="2696"/>
          <pc:sldLayoutMkLst>
            <pc:docMk/>
            <pc:sldMasterMk cId="1044987156" sldId="2147483660"/>
            <pc:sldLayoutMk cId="3126317243" sldId="2147483663"/>
          </pc:sldLayoutMkLst>
        </pc:sldLayoutChg>
        <pc:sldLayoutChg chg="del">
          <pc:chgData name="Eldert Grootenboer" userId="3fe8758b2c2b58d2" providerId="LiveId" clId="{45897FA1-1A19-41AC-9DAF-64F6ACC83477}" dt="2020-06-03T09:18:15.327" v="213" actId="2696"/>
          <pc:sldLayoutMkLst>
            <pc:docMk/>
            <pc:sldMasterMk cId="1044987156" sldId="2147483660"/>
            <pc:sldLayoutMk cId="3865502303" sldId="2147483664"/>
          </pc:sldLayoutMkLst>
        </pc:sldLayoutChg>
        <pc:sldLayoutChg chg="del">
          <pc:chgData name="Eldert Grootenboer" userId="3fe8758b2c2b58d2" providerId="LiveId" clId="{45897FA1-1A19-41AC-9DAF-64F6ACC83477}" dt="2020-06-03T09:18:15.331" v="214" actId="2696"/>
          <pc:sldLayoutMkLst>
            <pc:docMk/>
            <pc:sldMasterMk cId="1044987156" sldId="2147483660"/>
            <pc:sldLayoutMk cId="2975042941" sldId="2147483665"/>
          </pc:sldLayoutMkLst>
        </pc:sldLayoutChg>
        <pc:sldLayoutChg chg="del">
          <pc:chgData name="Eldert Grootenboer" userId="3fe8758b2c2b58d2" providerId="LiveId" clId="{45897FA1-1A19-41AC-9DAF-64F6ACC83477}" dt="2020-06-03T09:18:15.335" v="215" actId="2696"/>
          <pc:sldLayoutMkLst>
            <pc:docMk/>
            <pc:sldMasterMk cId="1044987156" sldId="2147483660"/>
            <pc:sldLayoutMk cId="3794564451" sldId="2147483666"/>
          </pc:sldLayoutMkLst>
        </pc:sldLayoutChg>
        <pc:sldLayoutChg chg="del">
          <pc:chgData name="Eldert Grootenboer" userId="3fe8758b2c2b58d2" providerId="LiveId" clId="{45897FA1-1A19-41AC-9DAF-64F6ACC83477}" dt="2020-06-03T09:18:15.342" v="216" actId="2696"/>
          <pc:sldLayoutMkLst>
            <pc:docMk/>
            <pc:sldMasterMk cId="1044987156" sldId="2147483660"/>
            <pc:sldLayoutMk cId="4254971431" sldId="2147483667"/>
          </pc:sldLayoutMkLst>
        </pc:sldLayoutChg>
        <pc:sldLayoutChg chg="del">
          <pc:chgData name="Eldert Grootenboer" userId="3fe8758b2c2b58d2" providerId="LiveId" clId="{45897FA1-1A19-41AC-9DAF-64F6ACC83477}" dt="2020-06-03T09:18:15.347" v="217" actId="2696"/>
          <pc:sldLayoutMkLst>
            <pc:docMk/>
            <pc:sldMasterMk cId="1044987156" sldId="2147483660"/>
            <pc:sldLayoutMk cId="1491035940" sldId="2147483668"/>
          </pc:sldLayoutMkLst>
        </pc:sldLayoutChg>
        <pc:sldLayoutChg chg="del">
          <pc:chgData name="Eldert Grootenboer" userId="3fe8758b2c2b58d2" providerId="LiveId" clId="{45897FA1-1A19-41AC-9DAF-64F6ACC83477}" dt="2020-06-03T09:18:15.352" v="218" actId="2696"/>
          <pc:sldLayoutMkLst>
            <pc:docMk/>
            <pc:sldMasterMk cId="1044987156" sldId="2147483660"/>
            <pc:sldLayoutMk cId="2588089168" sldId="2147483669"/>
          </pc:sldLayoutMkLst>
        </pc:sldLayoutChg>
        <pc:sldLayoutChg chg="del">
          <pc:chgData name="Eldert Grootenboer" userId="3fe8758b2c2b58d2" providerId="LiveId" clId="{45897FA1-1A19-41AC-9DAF-64F6ACC83477}" dt="2020-06-03T09:18:15.370" v="219" actId="2696"/>
          <pc:sldLayoutMkLst>
            <pc:docMk/>
            <pc:sldMasterMk cId="1044987156" sldId="2147483660"/>
            <pc:sldLayoutMk cId="2686714836" sldId="2147483670"/>
          </pc:sldLayoutMkLst>
        </pc:sldLayoutChg>
        <pc:sldLayoutChg chg="del">
          <pc:chgData name="Eldert Grootenboer" userId="3fe8758b2c2b58d2" providerId="LiveId" clId="{45897FA1-1A19-41AC-9DAF-64F6ACC83477}" dt="2020-06-03T09:18:15.376" v="220" actId="2696"/>
          <pc:sldLayoutMkLst>
            <pc:docMk/>
            <pc:sldMasterMk cId="1044987156" sldId="2147483660"/>
            <pc:sldLayoutMk cId="3569213633" sldId="2147483671"/>
          </pc:sldLayoutMkLst>
        </pc:sldLayoutChg>
        <pc:sldLayoutChg chg="del">
          <pc:chgData name="Eldert Grootenboer" userId="3fe8758b2c2b58d2" providerId="LiveId" clId="{45897FA1-1A19-41AC-9DAF-64F6ACC83477}" dt="2020-06-03T09:18:15.381" v="221" actId="2696"/>
          <pc:sldLayoutMkLst>
            <pc:docMk/>
            <pc:sldMasterMk cId="1044987156" sldId="2147483660"/>
            <pc:sldLayoutMk cId="4071361794" sldId="2147483672"/>
          </pc:sldLayoutMkLst>
        </pc:sldLayoutChg>
        <pc:sldLayoutChg chg="del">
          <pc:chgData name="Eldert Grootenboer" userId="3fe8758b2c2b58d2" providerId="LiveId" clId="{45897FA1-1A19-41AC-9DAF-64F6ACC83477}" dt="2020-06-03T09:18:15.388" v="222" actId="2696"/>
          <pc:sldLayoutMkLst>
            <pc:docMk/>
            <pc:sldMasterMk cId="1044987156" sldId="2147483660"/>
            <pc:sldLayoutMk cId="241865861" sldId="2147483673"/>
          </pc:sldLayoutMkLst>
        </pc:sldLayoutChg>
        <pc:sldLayoutChg chg="del">
          <pc:chgData name="Eldert Grootenboer" userId="3fe8758b2c2b58d2" providerId="LiveId" clId="{45897FA1-1A19-41AC-9DAF-64F6ACC83477}" dt="2020-06-03T09:18:15.403" v="223" actId="2696"/>
          <pc:sldLayoutMkLst>
            <pc:docMk/>
            <pc:sldMasterMk cId="1044987156" sldId="2147483660"/>
            <pc:sldLayoutMk cId="3515975638" sldId="2147483674"/>
          </pc:sldLayoutMkLst>
        </pc:sldLayoutChg>
        <pc:sldLayoutChg chg="del">
          <pc:chgData name="Eldert Grootenboer" userId="3fe8758b2c2b58d2" providerId="LiveId" clId="{45897FA1-1A19-41AC-9DAF-64F6ACC83477}" dt="2020-06-03T09:18:15.408" v="224" actId="2696"/>
          <pc:sldLayoutMkLst>
            <pc:docMk/>
            <pc:sldMasterMk cId="1044987156" sldId="2147483660"/>
            <pc:sldLayoutMk cId="3867835055" sldId="2147483675"/>
          </pc:sldLayoutMkLst>
        </pc:sldLayoutChg>
        <pc:sldLayoutChg chg="del">
          <pc:chgData name="Eldert Grootenboer" userId="3fe8758b2c2b58d2" providerId="LiveId" clId="{45897FA1-1A19-41AC-9DAF-64F6ACC83477}" dt="2020-06-03T09:18:15.412" v="225" actId="2696"/>
          <pc:sldLayoutMkLst>
            <pc:docMk/>
            <pc:sldMasterMk cId="1044987156" sldId="2147483660"/>
            <pc:sldLayoutMk cId="723310737" sldId="2147483676"/>
          </pc:sldLayoutMkLst>
        </pc:sldLayoutChg>
        <pc:sldLayoutChg chg="del">
          <pc:chgData name="Eldert Grootenboer" userId="3fe8758b2c2b58d2" providerId="LiveId" clId="{45897FA1-1A19-41AC-9DAF-64F6ACC83477}" dt="2020-06-03T09:18:15.437" v="226" actId="2696"/>
          <pc:sldLayoutMkLst>
            <pc:docMk/>
            <pc:sldMasterMk cId="1044987156" sldId="2147483660"/>
            <pc:sldLayoutMk cId="3042378130" sldId="2147483677"/>
          </pc:sldLayoutMkLst>
        </pc:sldLayoutChg>
        <pc:sldLayoutChg chg="del">
          <pc:chgData name="Eldert Grootenboer" userId="3fe8758b2c2b58d2" providerId="LiveId" clId="{45897FA1-1A19-41AC-9DAF-64F6ACC83477}" dt="2020-06-03T09:18:15.444" v="227" actId="2696"/>
          <pc:sldLayoutMkLst>
            <pc:docMk/>
            <pc:sldMasterMk cId="1044987156" sldId="2147483660"/>
            <pc:sldLayoutMk cId="3059778554" sldId="2147483678"/>
          </pc:sldLayoutMkLst>
        </pc:sldLayoutChg>
        <pc:sldLayoutChg chg="del">
          <pc:chgData name="Eldert Grootenboer" userId="3fe8758b2c2b58d2" providerId="LiveId" clId="{45897FA1-1A19-41AC-9DAF-64F6ACC83477}" dt="2020-06-03T09:18:15.449" v="228" actId="2696"/>
          <pc:sldLayoutMkLst>
            <pc:docMk/>
            <pc:sldMasterMk cId="1044987156" sldId="2147483660"/>
            <pc:sldLayoutMk cId="170472520" sldId="2147483679"/>
          </pc:sldLayoutMkLst>
        </pc:sldLayoutChg>
        <pc:sldLayoutChg chg="del">
          <pc:chgData name="Eldert Grootenboer" userId="3fe8758b2c2b58d2" providerId="LiveId" clId="{45897FA1-1A19-41AC-9DAF-64F6ACC83477}" dt="2020-06-03T09:18:15.454" v="229" actId="2696"/>
          <pc:sldLayoutMkLst>
            <pc:docMk/>
            <pc:sldMasterMk cId="1044987156" sldId="2147483660"/>
            <pc:sldLayoutMk cId="2340825822" sldId="2147483680"/>
          </pc:sldLayoutMkLst>
        </pc:sldLayoutChg>
        <pc:sldLayoutChg chg="del">
          <pc:chgData name="Eldert Grootenboer" userId="3fe8758b2c2b58d2" providerId="LiveId" clId="{45897FA1-1A19-41AC-9DAF-64F6ACC83477}" dt="2020-06-03T09:18:15.489" v="230" actId="2696"/>
          <pc:sldLayoutMkLst>
            <pc:docMk/>
            <pc:sldMasterMk cId="1044987156" sldId="2147483660"/>
            <pc:sldLayoutMk cId="1153202092" sldId="2147483707"/>
          </pc:sldLayoutMkLst>
        </pc:sldLayoutChg>
        <pc:sldLayoutChg chg="del">
          <pc:chgData name="Eldert Grootenboer" userId="3fe8758b2c2b58d2" providerId="LiveId" clId="{45897FA1-1A19-41AC-9DAF-64F6ACC83477}" dt="2020-06-03T09:18:15.499" v="231" actId="2696"/>
          <pc:sldLayoutMkLst>
            <pc:docMk/>
            <pc:sldMasterMk cId="1044987156" sldId="2147483660"/>
            <pc:sldLayoutMk cId="3065160269" sldId="2147483708"/>
          </pc:sldLayoutMkLst>
        </pc:sldLayoutChg>
        <pc:sldLayoutChg chg="del">
          <pc:chgData name="Eldert Grootenboer" userId="3fe8758b2c2b58d2" providerId="LiveId" clId="{45897FA1-1A19-41AC-9DAF-64F6ACC83477}" dt="2020-06-03T09:18:15.508" v="232" actId="2696"/>
          <pc:sldLayoutMkLst>
            <pc:docMk/>
            <pc:sldMasterMk cId="1044987156" sldId="2147483660"/>
            <pc:sldLayoutMk cId="2249498920" sldId="2147483709"/>
          </pc:sldLayoutMkLst>
        </pc:sldLayoutChg>
        <pc:sldLayoutChg chg="del">
          <pc:chgData name="Eldert Grootenboer" userId="3fe8758b2c2b58d2" providerId="LiveId" clId="{45897FA1-1A19-41AC-9DAF-64F6ACC83477}" dt="2020-06-03T09:18:15.521" v="233" actId="2696"/>
          <pc:sldLayoutMkLst>
            <pc:docMk/>
            <pc:sldMasterMk cId="1044987156" sldId="2147483660"/>
            <pc:sldLayoutMk cId="428606429" sldId="2147483710"/>
          </pc:sldLayoutMkLst>
        </pc:sldLayoutChg>
        <pc:sldLayoutChg chg="del">
          <pc:chgData name="Eldert Grootenboer" userId="3fe8758b2c2b58d2" providerId="LiveId" clId="{45897FA1-1A19-41AC-9DAF-64F6ACC83477}" dt="2020-06-03T09:18:15.529" v="234" actId="2696"/>
          <pc:sldLayoutMkLst>
            <pc:docMk/>
            <pc:sldMasterMk cId="1044987156" sldId="2147483660"/>
            <pc:sldLayoutMk cId="2203177642" sldId="2147483711"/>
          </pc:sldLayoutMkLst>
        </pc:sldLayoutChg>
      </pc:sldMasterChg>
      <pc:sldMasterChg chg="modSp modSldLayout">
        <pc:chgData name="Eldert Grootenboer" userId="3fe8758b2c2b58d2" providerId="LiveId" clId="{45897FA1-1A19-41AC-9DAF-64F6ACC83477}" dt="2020-06-03T09:50:04.871" v="538"/>
        <pc:sldMasterMkLst>
          <pc:docMk/>
          <pc:sldMasterMk cId="863222570" sldId="2147483681"/>
        </pc:sldMasterMkLst>
        <pc:spChg chg="mod">
          <ac:chgData name="Eldert Grootenboer" userId="3fe8758b2c2b58d2" providerId="LiveId" clId="{45897FA1-1A19-41AC-9DAF-64F6ACC83477}" dt="2020-06-03T09:35:35.390" v="438" actId="404"/>
          <ac:spMkLst>
            <pc:docMk/>
            <pc:sldMasterMk cId="863222570" sldId="2147483681"/>
            <ac:spMk id="4" creationId="{00000000-0000-0000-0000-000000000000}"/>
          </ac:spMkLst>
        </pc:spChg>
        <pc:sldLayoutChg chg="modSp">
          <pc:chgData name="Eldert Grootenboer" userId="3fe8758b2c2b58d2" providerId="LiveId" clId="{45897FA1-1A19-41AC-9DAF-64F6ACC83477}" dt="2020-06-03T09:50:04.871" v="538"/>
          <pc:sldLayoutMkLst>
            <pc:docMk/>
            <pc:sldMasterMk cId="863222570" sldId="2147483681"/>
            <pc:sldLayoutMk cId="1189412574" sldId="2147483688"/>
          </pc:sldLayoutMkLst>
          <pc:spChg chg="mod">
            <ac:chgData name="Eldert Grootenboer" userId="3fe8758b2c2b58d2" providerId="LiveId" clId="{45897FA1-1A19-41AC-9DAF-64F6ACC83477}" dt="2020-06-03T09:50:04.871" v="538"/>
            <ac:spMkLst>
              <pc:docMk/>
              <pc:sldMasterMk cId="863222570" sldId="2147483681"/>
              <pc:sldLayoutMk cId="1189412574" sldId="2147483688"/>
              <ac:spMk id="4" creationId="{00000000-0000-0000-0000-000000000000}"/>
            </ac:spMkLst>
          </pc:spChg>
        </pc:sldLayoutChg>
        <pc:sldLayoutChg chg="addSp modSp mod setBg">
          <pc:chgData name="Eldert Grootenboer" userId="3fe8758b2c2b58d2" providerId="LiveId" clId="{45897FA1-1A19-41AC-9DAF-64F6ACC83477}" dt="2020-06-03T09:40:29.627" v="477"/>
          <pc:sldLayoutMkLst>
            <pc:docMk/>
            <pc:sldMasterMk cId="863222570" sldId="2147483681"/>
            <pc:sldLayoutMk cId="463439977" sldId="2147483705"/>
          </pc:sldLayoutMkLst>
          <pc:spChg chg="mod">
            <ac:chgData name="Eldert Grootenboer" userId="3fe8758b2c2b58d2" providerId="LiveId" clId="{45897FA1-1A19-41AC-9DAF-64F6ACC83477}" dt="2020-06-03T09:39:48.994" v="473" actId="122"/>
            <ac:spMkLst>
              <pc:docMk/>
              <pc:sldMasterMk cId="863222570" sldId="2147483681"/>
              <pc:sldLayoutMk cId="463439977" sldId="2147483705"/>
              <ac:spMk id="2" creationId="{00000000-0000-0000-0000-000000000000}"/>
            </ac:spMkLst>
          </pc:spChg>
          <pc:spChg chg="mod">
            <ac:chgData name="Eldert Grootenboer" userId="3fe8758b2c2b58d2" providerId="LiveId" clId="{45897FA1-1A19-41AC-9DAF-64F6ACC83477}" dt="2020-06-03T09:27:04.709" v="380" actId="207"/>
            <ac:spMkLst>
              <pc:docMk/>
              <pc:sldMasterMk cId="863222570" sldId="2147483681"/>
              <pc:sldLayoutMk cId="463439977" sldId="2147483705"/>
              <ac:spMk id="3" creationId="{00000000-0000-0000-0000-000000000000}"/>
            </ac:spMkLst>
          </pc:spChg>
          <pc:spChg chg="add mod">
            <ac:chgData name="Eldert Grootenboer" userId="3fe8758b2c2b58d2" providerId="LiveId" clId="{45897FA1-1A19-41AC-9DAF-64F6ACC83477}" dt="2020-06-03T09:38:35.698" v="466" actId="12"/>
            <ac:spMkLst>
              <pc:docMk/>
              <pc:sldMasterMk cId="863222570" sldId="2147483681"/>
              <pc:sldLayoutMk cId="463439977" sldId="2147483705"/>
              <ac:spMk id="4" creationId="{178B6BFF-CA12-4F40-9338-171B2B283BBF}"/>
            </ac:spMkLst>
          </pc:spChg>
        </pc:sldLayoutChg>
        <pc:sldLayoutChg chg="modSp mod">
          <pc:chgData name="Eldert Grootenboer" userId="3fe8758b2c2b58d2" providerId="LiveId" clId="{45897FA1-1A19-41AC-9DAF-64F6ACC83477}" dt="2020-06-03T09:44:54.404" v="511" actId="14100"/>
          <pc:sldLayoutMkLst>
            <pc:docMk/>
            <pc:sldMasterMk cId="863222570" sldId="2147483681"/>
            <pc:sldLayoutMk cId="1019460712" sldId="2147483761"/>
          </pc:sldLayoutMkLst>
          <pc:spChg chg="mod">
            <ac:chgData name="Eldert Grootenboer" userId="3fe8758b2c2b58d2" providerId="LiveId" clId="{45897FA1-1A19-41AC-9DAF-64F6ACC83477}" dt="2020-06-03T09:44:54.404" v="511" actId="14100"/>
            <ac:spMkLst>
              <pc:docMk/>
              <pc:sldMasterMk cId="863222570" sldId="2147483681"/>
              <pc:sldLayoutMk cId="1019460712" sldId="2147483761"/>
              <ac:spMk id="2" creationId="{00000000-0000-0000-0000-000000000000}"/>
            </ac:spMkLst>
          </pc:spChg>
          <pc:spChg chg="mod">
            <ac:chgData name="Eldert Grootenboer" userId="3fe8758b2c2b58d2" providerId="LiveId" clId="{45897FA1-1A19-41AC-9DAF-64F6ACC83477}" dt="2020-06-03T09:44:49.557" v="510" actId="1076"/>
            <ac:spMkLst>
              <pc:docMk/>
              <pc:sldMasterMk cId="863222570" sldId="2147483681"/>
              <pc:sldLayoutMk cId="1019460712" sldId="2147483761"/>
              <ac:spMk id="3" creationId="{00000000-0000-0000-0000-000000000000}"/>
            </ac:spMkLst>
          </pc:spChg>
        </pc:sldLayoutChg>
      </pc:sldMasterChg>
      <pc:sldMasterChg chg="del delSldLayout">
        <pc:chgData name="Eldert Grootenboer" userId="3fe8758b2c2b58d2" providerId="LiveId" clId="{45897FA1-1A19-41AC-9DAF-64F6ACC83477}" dt="2020-06-03T09:18:23.270" v="259" actId="2696"/>
        <pc:sldMasterMkLst>
          <pc:docMk/>
          <pc:sldMasterMk cId="3704888918" sldId="2147483712"/>
        </pc:sldMasterMkLst>
        <pc:sldLayoutChg chg="del">
          <pc:chgData name="Eldert Grootenboer" userId="3fe8758b2c2b58d2" providerId="LiveId" clId="{45897FA1-1A19-41AC-9DAF-64F6ACC83477}" dt="2020-06-03T09:18:23.133" v="236" actId="2696"/>
          <pc:sldLayoutMkLst>
            <pc:docMk/>
            <pc:sldMasterMk cId="3704888918" sldId="2147483712"/>
            <pc:sldLayoutMk cId="2739506951" sldId="2147483713"/>
          </pc:sldLayoutMkLst>
        </pc:sldLayoutChg>
        <pc:sldLayoutChg chg="del">
          <pc:chgData name="Eldert Grootenboer" userId="3fe8758b2c2b58d2" providerId="LiveId" clId="{45897FA1-1A19-41AC-9DAF-64F6ACC83477}" dt="2020-06-03T09:18:23.137" v="237" actId="2696"/>
          <pc:sldLayoutMkLst>
            <pc:docMk/>
            <pc:sldMasterMk cId="3704888918" sldId="2147483712"/>
            <pc:sldLayoutMk cId="3498464605" sldId="2147483714"/>
          </pc:sldLayoutMkLst>
        </pc:sldLayoutChg>
        <pc:sldLayoutChg chg="del">
          <pc:chgData name="Eldert Grootenboer" userId="3fe8758b2c2b58d2" providerId="LiveId" clId="{45897FA1-1A19-41AC-9DAF-64F6ACC83477}" dt="2020-06-03T09:18:23.140" v="238" actId="2696"/>
          <pc:sldLayoutMkLst>
            <pc:docMk/>
            <pc:sldMasterMk cId="3704888918" sldId="2147483712"/>
            <pc:sldLayoutMk cId="3479329612" sldId="2147483715"/>
          </pc:sldLayoutMkLst>
        </pc:sldLayoutChg>
        <pc:sldLayoutChg chg="del">
          <pc:chgData name="Eldert Grootenboer" userId="3fe8758b2c2b58d2" providerId="LiveId" clId="{45897FA1-1A19-41AC-9DAF-64F6ACC83477}" dt="2020-06-03T09:18:23.146" v="239" actId="2696"/>
          <pc:sldLayoutMkLst>
            <pc:docMk/>
            <pc:sldMasterMk cId="3704888918" sldId="2147483712"/>
            <pc:sldLayoutMk cId="1371758207" sldId="2147483716"/>
          </pc:sldLayoutMkLst>
        </pc:sldLayoutChg>
        <pc:sldLayoutChg chg="del">
          <pc:chgData name="Eldert Grootenboer" userId="3fe8758b2c2b58d2" providerId="LiveId" clId="{45897FA1-1A19-41AC-9DAF-64F6ACC83477}" dt="2020-06-03T09:18:23.150" v="240" actId="2696"/>
          <pc:sldLayoutMkLst>
            <pc:docMk/>
            <pc:sldMasterMk cId="3704888918" sldId="2147483712"/>
            <pc:sldLayoutMk cId="2798048173" sldId="2147483717"/>
          </pc:sldLayoutMkLst>
        </pc:sldLayoutChg>
        <pc:sldLayoutChg chg="del">
          <pc:chgData name="Eldert Grootenboer" userId="3fe8758b2c2b58d2" providerId="LiveId" clId="{45897FA1-1A19-41AC-9DAF-64F6ACC83477}" dt="2020-06-03T09:18:23.153" v="241" actId="2696"/>
          <pc:sldLayoutMkLst>
            <pc:docMk/>
            <pc:sldMasterMk cId="3704888918" sldId="2147483712"/>
            <pc:sldLayoutMk cId="1766293025" sldId="2147483718"/>
          </pc:sldLayoutMkLst>
        </pc:sldLayoutChg>
        <pc:sldLayoutChg chg="del">
          <pc:chgData name="Eldert Grootenboer" userId="3fe8758b2c2b58d2" providerId="LiveId" clId="{45897FA1-1A19-41AC-9DAF-64F6ACC83477}" dt="2020-06-03T09:18:23.158" v="242" actId="2696"/>
          <pc:sldLayoutMkLst>
            <pc:docMk/>
            <pc:sldMasterMk cId="3704888918" sldId="2147483712"/>
            <pc:sldLayoutMk cId="4107163247" sldId="2147483719"/>
          </pc:sldLayoutMkLst>
        </pc:sldLayoutChg>
        <pc:sldLayoutChg chg="del">
          <pc:chgData name="Eldert Grootenboer" userId="3fe8758b2c2b58d2" providerId="LiveId" clId="{45897FA1-1A19-41AC-9DAF-64F6ACC83477}" dt="2020-06-03T09:18:23.167" v="243" actId="2696"/>
          <pc:sldLayoutMkLst>
            <pc:docMk/>
            <pc:sldMasterMk cId="3704888918" sldId="2147483712"/>
            <pc:sldLayoutMk cId="2550749618" sldId="2147483720"/>
          </pc:sldLayoutMkLst>
        </pc:sldLayoutChg>
        <pc:sldLayoutChg chg="del">
          <pc:chgData name="Eldert Grootenboer" userId="3fe8758b2c2b58d2" providerId="LiveId" clId="{45897FA1-1A19-41AC-9DAF-64F6ACC83477}" dt="2020-06-03T09:18:23.171" v="244" actId="2696"/>
          <pc:sldLayoutMkLst>
            <pc:docMk/>
            <pc:sldMasterMk cId="3704888918" sldId="2147483712"/>
            <pc:sldLayoutMk cId="3919095097" sldId="2147483721"/>
          </pc:sldLayoutMkLst>
        </pc:sldLayoutChg>
        <pc:sldLayoutChg chg="del">
          <pc:chgData name="Eldert Grootenboer" userId="3fe8758b2c2b58d2" providerId="LiveId" clId="{45897FA1-1A19-41AC-9DAF-64F6ACC83477}" dt="2020-06-03T09:18:23.182" v="245" actId="2696"/>
          <pc:sldLayoutMkLst>
            <pc:docMk/>
            <pc:sldMasterMk cId="3704888918" sldId="2147483712"/>
            <pc:sldLayoutMk cId="2267408379" sldId="2147483722"/>
          </pc:sldLayoutMkLst>
        </pc:sldLayoutChg>
        <pc:sldLayoutChg chg="del">
          <pc:chgData name="Eldert Grootenboer" userId="3fe8758b2c2b58d2" providerId="LiveId" clId="{45897FA1-1A19-41AC-9DAF-64F6ACC83477}" dt="2020-06-03T09:18:23.187" v="246" actId="2696"/>
          <pc:sldLayoutMkLst>
            <pc:docMk/>
            <pc:sldMasterMk cId="3704888918" sldId="2147483712"/>
            <pc:sldLayoutMk cId="2903922418" sldId="2147483723"/>
          </pc:sldLayoutMkLst>
        </pc:sldLayoutChg>
        <pc:sldLayoutChg chg="del">
          <pc:chgData name="Eldert Grootenboer" userId="3fe8758b2c2b58d2" providerId="LiveId" clId="{45897FA1-1A19-41AC-9DAF-64F6ACC83477}" dt="2020-06-03T09:18:23.193" v="247" actId="2696"/>
          <pc:sldLayoutMkLst>
            <pc:docMk/>
            <pc:sldMasterMk cId="3704888918" sldId="2147483712"/>
            <pc:sldLayoutMk cId="2376711519" sldId="2147483724"/>
          </pc:sldLayoutMkLst>
        </pc:sldLayoutChg>
        <pc:sldLayoutChg chg="del">
          <pc:chgData name="Eldert Grootenboer" userId="3fe8758b2c2b58d2" providerId="LiveId" clId="{45897FA1-1A19-41AC-9DAF-64F6ACC83477}" dt="2020-06-03T09:18:23.199" v="248" actId="2696"/>
          <pc:sldLayoutMkLst>
            <pc:docMk/>
            <pc:sldMasterMk cId="3704888918" sldId="2147483712"/>
            <pc:sldLayoutMk cId="4029791502" sldId="2147483725"/>
          </pc:sldLayoutMkLst>
        </pc:sldLayoutChg>
        <pc:sldLayoutChg chg="del">
          <pc:chgData name="Eldert Grootenboer" userId="3fe8758b2c2b58d2" providerId="LiveId" clId="{45897FA1-1A19-41AC-9DAF-64F6ACC83477}" dt="2020-06-03T09:18:23.202" v="249" actId="2696"/>
          <pc:sldLayoutMkLst>
            <pc:docMk/>
            <pc:sldMasterMk cId="3704888918" sldId="2147483712"/>
            <pc:sldLayoutMk cId="546338195" sldId="2147483726"/>
          </pc:sldLayoutMkLst>
        </pc:sldLayoutChg>
        <pc:sldLayoutChg chg="del">
          <pc:chgData name="Eldert Grootenboer" userId="3fe8758b2c2b58d2" providerId="LiveId" clId="{45897FA1-1A19-41AC-9DAF-64F6ACC83477}" dt="2020-06-03T09:18:23.205" v="250" actId="2696"/>
          <pc:sldLayoutMkLst>
            <pc:docMk/>
            <pc:sldMasterMk cId="3704888918" sldId="2147483712"/>
            <pc:sldLayoutMk cId="2110207215" sldId="2147483727"/>
          </pc:sldLayoutMkLst>
        </pc:sldLayoutChg>
        <pc:sldLayoutChg chg="del">
          <pc:chgData name="Eldert Grootenboer" userId="3fe8758b2c2b58d2" providerId="LiveId" clId="{45897FA1-1A19-41AC-9DAF-64F6ACC83477}" dt="2020-06-03T09:18:23.213" v="251" actId="2696"/>
          <pc:sldLayoutMkLst>
            <pc:docMk/>
            <pc:sldMasterMk cId="3704888918" sldId="2147483712"/>
            <pc:sldLayoutMk cId="2620448756" sldId="2147483728"/>
          </pc:sldLayoutMkLst>
        </pc:sldLayoutChg>
        <pc:sldLayoutChg chg="del">
          <pc:chgData name="Eldert Grootenboer" userId="3fe8758b2c2b58d2" providerId="LiveId" clId="{45897FA1-1A19-41AC-9DAF-64F6ACC83477}" dt="2020-06-03T09:18:23.217" v="252" actId="2696"/>
          <pc:sldLayoutMkLst>
            <pc:docMk/>
            <pc:sldMasterMk cId="3704888918" sldId="2147483712"/>
            <pc:sldLayoutMk cId="2159481626" sldId="2147483729"/>
          </pc:sldLayoutMkLst>
        </pc:sldLayoutChg>
        <pc:sldLayoutChg chg="del">
          <pc:chgData name="Eldert Grootenboer" userId="3fe8758b2c2b58d2" providerId="LiveId" clId="{45897FA1-1A19-41AC-9DAF-64F6ACC83477}" dt="2020-06-03T09:18:23.221" v="253" actId="2696"/>
          <pc:sldLayoutMkLst>
            <pc:docMk/>
            <pc:sldMasterMk cId="3704888918" sldId="2147483712"/>
            <pc:sldLayoutMk cId="2783198267" sldId="2147483730"/>
          </pc:sldLayoutMkLst>
        </pc:sldLayoutChg>
        <pc:sldLayoutChg chg="del">
          <pc:chgData name="Eldert Grootenboer" userId="3fe8758b2c2b58d2" providerId="LiveId" clId="{45897FA1-1A19-41AC-9DAF-64F6ACC83477}" dt="2020-06-03T09:18:23.231" v="254" actId="2696"/>
          <pc:sldLayoutMkLst>
            <pc:docMk/>
            <pc:sldMasterMk cId="3704888918" sldId="2147483712"/>
            <pc:sldLayoutMk cId="293268800" sldId="2147483731"/>
          </pc:sldLayoutMkLst>
        </pc:sldLayoutChg>
        <pc:sldLayoutChg chg="del">
          <pc:chgData name="Eldert Grootenboer" userId="3fe8758b2c2b58d2" providerId="LiveId" clId="{45897FA1-1A19-41AC-9DAF-64F6ACC83477}" dt="2020-06-03T09:18:23.235" v="255" actId="2696"/>
          <pc:sldLayoutMkLst>
            <pc:docMk/>
            <pc:sldMasterMk cId="3704888918" sldId="2147483712"/>
            <pc:sldLayoutMk cId="3375621816" sldId="2147483732"/>
          </pc:sldLayoutMkLst>
        </pc:sldLayoutChg>
        <pc:sldLayoutChg chg="del">
          <pc:chgData name="Eldert Grootenboer" userId="3fe8758b2c2b58d2" providerId="LiveId" clId="{45897FA1-1A19-41AC-9DAF-64F6ACC83477}" dt="2020-06-03T09:18:23.239" v="256" actId="2696"/>
          <pc:sldLayoutMkLst>
            <pc:docMk/>
            <pc:sldMasterMk cId="3704888918" sldId="2147483712"/>
            <pc:sldLayoutMk cId="2207629804" sldId="2147483733"/>
          </pc:sldLayoutMkLst>
        </pc:sldLayoutChg>
        <pc:sldLayoutChg chg="del">
          <pc:chgData name="Eldert Grootenboer" userId="3fe8758b2c2b58d2" providerId="LiveId" clId="{45897FA1-1A19-41AC-9DAF-64F6ACC83477}" dt="2020-06-03T09:18:23.247" v="257" actId="2696"/>
          <pc:sldLayoutMkLst>
            <pc:docMk/>
            <pc:sldMasterMk cId="3704888918" sldId="2147483712"/>
            <pc:sldLayoutMk cId="336011784" sldId="2147483734"/>
          </pc:sldLayoutMkLst>
        </pc:sldLayoutChg>
        <pc:sldLayoutChg chg="del">
          <pc:chgData name="Eldert Grootenboer" userId="3fe8758b2c2b58d2" providerId="LiveId" clId="{45897FA1-1A19-41AC-9DAF-64F6ACC83477}" dt="2020-06-03T09:18:23.262" v="258" actId="2696"/>
          <pc:sldLayoutMkLst>
            <pc:docMk/>
            <pc:sldMasterMk cId="3704888918" sldId="2147483712"/>
            <pc:sldLayoutMk cId="3835704291" sldId="2147483735"/>
          </pc:sldLayoutMkLst>
        </pc:sldLayoutChg>
      </pc:sldMasterChg>
      <pc:sldMasterChg chg="del delSldLayout">
        <pc:chgData name="Eldert Grootenboer" userId="3fe8758b2c2b58d2" providerId="LiveId" clId="{45897FA1-1A19-41AC-9DAF-64F6ACC83477}" dt="2020-06-03T09:18:26.554" v="284" actId="2696"/>
        <pc:sldMasterMkLst>
          <pc:docMk/>
          <pc:sldMasterMk cId="2159239298" sldId="2147483736"/>
        </pc:sldMasterMkLst>
        <pc:sldLayoutChg chg="del">
          <pc:chgData name="Eldert Grootenboer" userId="3fe8758b2c2b58d2" providerId="LiveId" clId="{45897FA1-1A19-41AC-9DAF-64F6ACC83477}" dt="2020-06-03T09:18:26.441" v="260" actId="2696"/>
          <pc:sldLayoutMkLst>
            <pc:docMk/>
            <pc:sldMasterMk cId="2159239298" sldId="2147483736"/>
            <pc:sldLayoutMk cId="1603488861" sldId="2147483737"/>
          </pc:sldLayoutMkLst>
        </pc:sldLayoutChg>
        <pc:sldLayoutChg chg="del">
          <pc:chgData name="Eldert Grootenboer" userId="3fe8758b2c2b58d2" providerId="LiveId" clId="{45897FA1-1A19-41AC-9DAF-64F6ACC83477}" dt="2020-06-03T09:18:26.444" v="261" actId="2696"/>
          <pc:sldLayoutMkLst>
            <pc:docMk/>
            <pc:sldMasterMk cId="2159239298" sldId="2147483736"/>
            <pc:sldLayoutMk cId="1188566781" sldId="2147483738"/>
          </pc:sldLayoutMkLst>
        </pc:sldLayoutChg>
        <pc:sldLayoutChg chg="del">
          <pc:chgData name="Eldert Grootenboer" userId="3fe8758b2c2b58d2" providerId="LiveId" clId="{45897FA1-1A19-41AC-9DAF-64F6ACC83477}" dt="2020-06-03T09:18:26.448" v="262" actId="2696"/>
          <pc:sldLayoutMkLst>
            <pc:docMk/>
            <pc:sldMasterMk cId="2159239298" sldId="2147483736"/>
            <pc:sldLayoutMk cId="2029513412" sldId="2147483739"/>
          </pc:sldLayoutMkLst>
        </pc:sldLayoutChg>
        <pc:sldLayoutChg chg="del">
          <pc:chgData name="Eldert Grootenboer" userId="3fe8758b2c2b58d2" providerId="LiveId" clId="{45897FA1-1A19-41AC-9DAF-64F6ACC83477}" dt="2020-06-03T09:18:26.451" v="263" actId="2696"/>
          <pc:sldLayoutMkLst>
            <pc:docMk/>
            <pc:sldMasterMk cId="2159239298" sldId="2147483736"/>
            <pc:sldLayoutMk cId="404393337" sldId="2147483740"/>
          </pc:sldLayoutMkLst>
        </pc:sldLayoutChg>
        <pc:sldLayoutChg chg="del">
          <pc:chgData name="Eldert Grootenboer" userId="3fe8758b2c2b58d2" providerId="LiveId" clId="{45897FA1-1A19-41AC-9DAF-64F6ACC83477}" dt="2020-06-03T09:18:26.456" v="264" actId="2696"/>
          <pc:sldLayoutMkLst>
            <pc:docMk/>
            <pc:sldMasterMk cId="2159239298" sldId="2147483736"/>
            <pc:sldLayoutMk cId="3522071235" sldId="2147483741"/>
          </pc:sldLayoutMkLst>
        </pc:sldLayoutChg>
        <pc:sldLayoutChg chg="del">
          <pc:chgData name="Eldert Grootenboer" userId="3fe8758b2c2b58d2" providerId="LiveId" clId="{45897FA1-1A19-41AC-9DAF-64F6ACC83477}" dt="2020-06-03T09:18:26.458" v="265" actId="2696"/>
          <pc:sldLayoutMkLst>
            <pc:docMk/>
            <pc:sldMasterMk cId="2159239298" sldId="2147483736"/>
            <pc:sldLayoutMk cId="814402558" sldId="2147483742"/>
          </pc:sldLayoutMkLst>
        </pc:sldLayoutChg>
        <pc:sldLayoutChg chg="del">
          <pc:chgData name="Eldert Grootenboer" userId="3fe8758b2c2b58d2" providerId="LiveId" clId="{45897FA1-1A19-41AC-9DAF-64F6ACC83477}" dt="2020-06-03T09:18:26.462" v="266" actId="2696"/>
          <pc:sldLayoutMkLst>
            <pc:docMk/>
            <pc:sldMasterMk cId="2159239298" sldId="2147483736"/>
            <pc:sldLayoutMk cId="1257895135" sldId="2147483743"/>
          </pc:sldLayoutMkLst>
        </pc:sldLayoutChg>
        <pc:sldLayoutChg chg="del">
          <pc:chgData name="Eldert Grootenboer" userId="3fe8758b2c2b58d2" providerId="LiveId" clId="{45897FA1-1A19-41AC-9DAF-64F6ACC83477}" dt="2020-06-03T09:18:26.468" v="267" actId="2696"/>
          <pc:sldLayoutMkLst>
            <pc:docMk/>
            <pc:sldMasterMk cId="2159239298" sldId="2147483736"/>
            <pc:sldLayoutMk cId="2190827888" sldId="2147483744"/>
          </pc:sldLayoutMkLst>
        </pc:sldLayoutChg>
        <pc:sldLayoutChg chg="del">
          <pc:chgData name="Eldert Grootenboer" userId="3fe8758b2c2b58d2" providerId="LiveId" clId="{45897FA1-1A19-41AC-9DAF-64F6ACC83477}" dt="2020-06-03T09:18:26.473" v="268" actId="2696"/>
          <pc:sldLayoutMkLst>
            <pc:docMk/>
            <pc:sldMasterMk cId="2159239298" sldId="2147483736"/>
            <pc:sldLayoutMk cId="3151487132" sldId="2147483745"/>
          </pc:sldLayoutMkLst>
        </pc:sldLayoutChg>
        <pc:sldLayoutChg chg="del">
          <pc:chgData name="Eldert Grootenboer" userId="3fe8758b2c2b58d2" providerId="LiveId" clId="{45897FA1-1A19-41AC-9DAF-64F6ACC83477}" dt="2020-06-03T09:18:26.477" v="269" actId="2696"/>
          <pc:sldLayoutMkLst>
            <pc:docMk/>
            <pc:sldMasterMk cId="2159239298" sldId="2147483736"/>
            <pc:sldLayoutMk cId="4002530693" sldId="2147483746"/>
          </pc:sldLayoutMkLst>
        </pc:sldLayoutChg>
        <pc:sldLayoutChg chg="del">
          <pc:chgData name="Eldert Grootenboer" userId="3fe8758b2c2b58d2" providerId="LiveId" clId="{45897FA1-1A19-41AC-9DAF-64F6ACC83477}" dt="2020-06-03T09:18:26.487" v="270" actId="2696"/>
          <pc:sldLayoutMkLst>
            <pc:docMk/>
            <pc:sldMasterMk cId="2159239298" sldId="2147483736"/>
            <pc:sldLayoutMk cId="3136084250" sldId="2147483747"/>
          </pc:sldLayoutMkLst>
        </pc:sldLayoutChg>
        <pc:sldLayoutChg chg="del">
          <pc:chgData name="Eldert Grootenboer" userId="3fe8758b2c2b58d2" providerId="LiveId" clId="{45897FA1-1A19-41AC-9DAF-64F6ACC83477}" dt="2020-06-03T09:18:26.497" v="271" actId="2696"/>
          <pc:sldLayoutMkLst>
            <pc:docMk/>
            <pc:sldMasterMk cId="2159239298" sldId="2147483736"/>
            <pc:sldLayoutMk cId="1958126131" sldId="2147483748"/>
          </pc:sldLayoutMkLst>
        </pc:sldLayoutChg>
        <pc:sldLayoutChg chg="del">
          <pc:chgData name="Eldert Grootenboer" userId="3fe8758b2c2b58d2" providerId="LiveId" clId="{45897FA1-1A19-41AC-9DAF-64F6ACC83477}" dt="2020-06-03T09:18:26.503" v="272" actId="2696"/>
          <pc:sldLayoutMkLst>
            <pc:docMk/>
            <pc:sldMasterMk cId="2159239298" sldId="2147483736"/>
            <pc:sldLayoutMk cId="2811778523" sldId="2147483749"/>
          </pc:sldLayoutMkLst>
        </pc:sldLayoutChg>
        <pc:sldLayoutChg chg="del">
          <pc:chgData name="Eldert Grootenboer" userId="3fe8758b2c2b58d2" providerId="LiveId" clId="{45897FA1-1A19-41AC-9DAF-64F6ACC83477}" dt="2020-06-03T09:18:26.508" v="273" actId="2696"/>
          <pc:sldLayoutMkLst>
            <pc:docMk/>
            <pc:sldMasterMk cId="2159239298" sldId="2147483736"/>
            <pc:sldLayoutMk cId="378499365" sldId="2147483750"/>
          </pc:sldLayoutMkLst>
        </pc:sldLayoutChg>
        <pc:sldLayoutChg chg="del">
          <pc:chgData name="Eldert Grootenboer" userId="3fe8758b2c2b58d2" providerId="LiveId" clId="{45897FA1-1A19-41AC-9DAF-64F6ACC83477}" dt="2020-06-03T09:18:26.517" v="274" actId="2696"/>
          <pc:sldLayoutMkLst>
            <pc:docMk/>
            <pc:sldMasterMk cId="2159239298" sldId="2147483736"/>
            <pc:sldLayoutMk cId="2024985090" sldId="2147483751"/>
          </pc:sldLayoutMkLst>
        </pc:sldLayoutChg>
        <pc:sldLayoutChg chg="del">
          <pc:chgData name="Eldert Grootenboer" userId="3fe8758b2c2b58d2" providerId="LiveId" clId="{45897FA1-1A19-41AC-9DAF-64F6ACC83477}" dt="2020-06-03T09:18:26.520" v="275" actId="2696"/>
          <pc:sldLayoutMkLst>
            <pc:docMk/>
            <pc:sldMasterMk cId="2159239298" sldId="2147483736"/>
            <pc:sldLayoutMk cId="3709066111" sldId="2147483752"/>
          </pc:sldLayoutMkLst>
        </pc:sldLayoutChg>
        <pc:sldLayoutChg chg="del">
          <pc:chgData name="Eldert Grootenboer" userId="3fe8758b2c2b58d2" providerId="LiveId" clId="{45897FA1-1A19-41AC-9DAF-64F6ACC83477}" dt="2020-06-03T09:18:26.523" v="276" actId="2696"/>
          <pc:sldLayoutMkLst>
            <pc:docMk/>
            <pc:sldMasterMk cId="2159239298" sldId="2147483736"/>
            <pc:sldLayoutMk cId="3714083439" sldId="2147483753"/>
          </pc:sldLayoutMkLst>
        </pc:sldLayoutChg>
        <pc:sldLayoutChg chg="del">
          <pc:chgData name="Eldert Grootenboer" userId="3fe8758b2c2b58d2" providerId="LiveId" clId="{45897FA1-1A19-41AC-9DAF-64F6ACC83477}" dt="2020-06-03T09:18:26.527" v="277" actId="2696"/>
          <pc:sldLayoutMkLst>
            <pc:docMk/>
            <pc:sldMasterMk cId="2159239298" sldId="2147483736"/>
            <pc:sldLayoutMk cId="2996130404" sldId="2147483754"/>
          </pc:sldLayoutMkLst>
        </pc:sldLayoutChg>
        <pc:sldLayoutChg chg="del">
          <pc:chgData name="Eldert Grootenboer" userId="3fe8758b2c2b58d2" providerId="LiveId" clId="{45897FA1-1A19-41AC-9DAF-64F6ACC83477}" dt="2020-06-03T09:18:26.532" v="278" actId="2696"/>
          <pc:sldLayoutMkLst>
            <pc:docMk/>
            <pc:sldMasterMk cId="2159239298" sldId="2147483736"/>
            <pc:sldLayoutMk cId="2020066312" sldId="2147483755"/>
          </pc:sldLayoutMkLst>
        </pc:sldLayoutChg>
        <pc:sldLayoutChg chg="del">
          <pc:chgData name="Eldert Grootenboer" userId="3fe8758b2c2b58d2" providerId="LiveId" clId="{45897FA1-1A19-41AC-9DAF-64F6ACC83477}" dt="2020-06-03T09:18:26.535" v="279" actId="2696"/>
          <pc:sldLayoutMkLst>
            <pc:docMk/>
            <pc:sldMasterMk cId="2159239298" sldId="2147483736"/>
            <pc:sldLayoutMk cId="3097372944" sldId="2147483756"/>
          </pc:sldLayoutMkLst>
        </pc:sldLayoutChg>
        <pc:sldLayoutChg chg="del">
          <pc:chgData name="Eldert Grootenboer" userId="3fe8758b2c2b58d2" providerId="LiveId" clId="{45897FA1-1A19-41AC-9DAF-64F6ACC83477}" dt="2020-06-03T09:18:26.537" v="280" actId="2696"/>
          <pc:sldLayoutMkLst>
            <pc:docMk/>
            <pc:sldMasterMk cId="2159239298" sldId="2147483736"/>
            <pc:sldLayoutMk cId="590296414" sldId="2147483757"/>
          </pc:sldLayoutMkLst>
        </pc:sldLayoutChg>
        <pc:sldLayoutChg chg="del">
          <pc:chgData name="Eldert Grootenboer" userId="3fe8758b2c2b58d2" providerId="LiveId" clId="{45897FA1-1A19-41AC-9DAF-64F6ACC83477}" dt="2020-06-03T09:18:26.540" v="281" actId="2696"/>
          <pc:sldLayoutMkLst>
            <pc:docMk/>
            <pc:sldMasterMk cId="2159239298" sldId="2147483736"/>
            <pc:sldLayoutMk cId="1934815982" sldId="2147483758"/>
          </pc:sldLayoutMkLst>
        </pc:sldLayoutChg>
        <pc:sldLayoutChg chg="del">
          <pc:chgData name="Eldert Grootenboer" userId="3fe8758b2c2b58d2" providerId="LiveId" clId="{45897FA1-1A19-41AC-9DAF-64F6ACC83477}" dt="2020-06-03T09:18:26.542" v="282" actId="2696"/>
          <pc:sldLayoutMkLst>
            <pc:docMk/>
            <pc:sldMasterMk cId="2159239298" sldId="2147483736"/>
            <pc:sldLayoutMk cId="1870462652" sldId="2147483759"/>
          </pc:sldLayoutMkLst>
        </pc:sldLayoutChg>
        <pc:sldLayoutChg chg="del">
          <pc:chgData name="Eldert Grootenboer" userId="3fe8758b2c2b58d2" providerId="LiveId" clId="{45897FA1-1A19-41AC-9DAF-64F6ACC83477}" dt="2020-06-03T09:18:26.546" v="283" actId="2696"/>
          <pc:sldLayoutMkLst>
            <pc:docMk/>
            <pc:sldMasterMk cId="2159239298" sldId="2147483736"/>
            <pc:sldLayoutMk cId="3953294128" sldId="2147483760"/>
          </pc:sldLayoutMkLst>
        </pc:sldLayoutChg>
      </pc:sldMasterChg>
      <pc:sldMasterChg chg="del delSldLayout">
        <pc:chgData name="Eldert Grootenboer" userId="3fe8758b2c2b58d2" providerId="LiveId" clId="{45897FA1-1A19-41AC-9DAF-64F6ACC83477}" dt="2020-06-03T11:07:46.518" v="962" actId="2696"/>
        <pc:sldMasterMkLst>
          <pc:docMk/>
          <pc:sldMasterMk cId="2156319273" sldId="2147483762"/>
        </pc:sldMasterMkLst>
        <pc:sldLayoutChg chg="del">
          <pc:chgData name="Eldert Grootenboer" userId="3fe8758b2c2b58d2" providerId="LiveId" clId="{45897FA1-1A19-41AC-9DAF-64F6ACC83477}" dt="2020-06-03T11:07:41.909" v="940" actId="2696"/>
          <pc:sldLayoutMkLst>
            <pc:docMk/>
            <pc:sldMasterMk cId="2156319273" sldId="2147483762"/>
            <pc:sldLayoutMk cId="834535976" sldId="2147483763"/>
          </pc:sldLayoutMkLst>
        </pc:sldLayoutChg>
        <pc:sldLayoutChg chg="del">
          <pc:chgData name="Eldert Grootenboer" userId="3fe8758b2c2b58d2" providerId="LiveId" clId="{45897FA1-1A19-41AC-9DAF-64F6ACC83477}" dt="2020-06-03T11:07:41.922" v="941" actId="2696"/>
          <pc:sldLayoutMkLst>
            <pc:docMk/>
            <pc:sldMasterMk cId="2156319273" sldId="2147483762"/>
            <pc:sldLayoutMk cId="1189125630" sldId="2147483764"/>
          </pc:sldLayoutMkLst>
        </pc:sldLayoutChg>
        <pc:sldLayoutChg chg="del">
          <pc:chgData name="Eldert Grootenboer" userId="3fe8758b2c2b58d2" providerId="LiveId" clId="{45897FA1-1A19-41AC-9DAF-64F6ACC83477}" dt="2020-06-03T11:07:41.936" v="942" actId="2696"/>
          <pc:sldLayoutMkLst>
            <pc:docMk/>
            <pc:sldMasterMk cId="2156319273" sldId="2147483762"/>
            <pc:sldLayoutMk cId="1960973768" sldId="2147483765"/>
          </pc:sldLayoutMkLst>
        </pc:sldLayoutChg>
        <pc:sldLayoutChg chg="del">
          <pc:chgData name="Eldert Grootenboer" userId="3fe8758b2c2b58d2" providerId="LiveId" clId="{45897FA1-1A19-41AC-9DAF-64F6ACC83477}" dt="2020-06-03T11:07:41.944" v="943" actId="2696"/>
          <pc:sldLayoutMkLst>
            <pc:docMk/>
            <pc:sldMasterMk cId="2156319273" sldId="2147483762"/>
            <pc:sldLayoutMk cId="3595075044" sldId="2147483766"/>
          </pc:sldLayoutMkLst>
        </pc:sldLayoutChg>
        <pc:sldLayoutChg chg="del">
          <pc:chgData name="Eldert Grootenboer" userId="3fe8758b2c2b58d2" providerId="LiveId" clId="{45897FA1-1A19-41AC-9DAF-64F6ACC83477}" dt="2020-06-03T11:07:41.957" v="944" actId="2696"/>
          <pc:sldLayoutMkLst>
            <pc:docMk/>
            <pc:sldMasterMk cId="2156319273" sldId="2147483762"/>
            <pc:sldLayoutMk cId="2616567581" sldId="2147483767"/>
          </pc:sldLayoutMkLst>
        </pc:sldLayoutChg>
        <pc:sldLayoutChg chg="del">
          <pc:chgData name="Eldert Grootenboer" userId="3fe8758b2c2b58d2" providerId="LiveId" clId="{45897FA1-1A19-41AC-9DAF-64F6ACC83477}" dt="2020-06-03T11:07:41.970" v="945" actId="2696"/>
          <pc:sldLayoutMkLst>
            <pc:docMk/>
            <pc:sldMasterMk cId="2156319273" sldId="2147483762"/>
            <pc:sldLayoutMk cId="555699688" sldId="2147483768"/>
          </pc:sldLayoutMkLst>
        </pc:sldLayoutChg>
        <pc:sldLayoutChg chg="del">
          <pc:chgData name="Eldert Grootenboer" userId="3fe8758b2c2b58d2" providerId="LiveId" clId="{45897FA1-1A19-41AC-9DAF-64F6ACC83477}" dt="2020-06-03T11:07:41.980" v="946" actId="2696"/>
          <pc:sldLayoutMkLst>
            <pc:docMk/>
            <pc:sldMasterMk cId="2156319273" sldId="2147483762"/>
            <pc:sldLayoutMk cId="3702793352" sldId="2147483769"/>
          </pc:sldLayoutMkLst>
        </pc:sldLayoutChg>
        <pc:sldLayoutChg chg="del">
          <pc:chgData name="Eldert Grootenboer" userId="3fe8758b2c2b58d2" providerId="LiveId" clId="{45897FA1-1A19-41AC-9DAF-64F6ACC83477}" dt="2020-06-03T11:07:42.596" v="947" actId="2696"/>
          <pc:sldLayoutMkLst>
            <pc:docMk/>
            <pc:sldMasterMk cId="2156319273" sldId="2147483762"/>
            <pc:sldLayoutMk cId="3736410915" sldId="2147483770"/>
          </pc:sldLayoutMkLst>
        </pc:sldLayoutChg>
        <pc:sldLayoutChg chg="del">
          <pc:chgData name="Eldert Grootenboer" userId="3fe8758b2c2b58d2" providerId="LiveId" clId="{45897FA1-1A19-41AC-9DAF-64F6ACC83477}" dt="2020-06-03T11:07:42.606" v="948" actId="2696"/>
          <pc:sldLayoutMkLst>
            <pc:docMk/>
            <pc:sldMasterMk cId="2156319273" sldId="2147483762"/>
            <pc:sldLayoutMk cId="4270258460" sldId="2147483771"/>
          </pc:sldLayoutMkLst>
        </pc:sldLayoutChg>
        <pc:sldLayoutChg chg="del">
          <pc:chgData name="Eldert Grootenboer" userId="3fe8758b2c2b58d2" providerId="LiveId" clId="{45897FA1-1A19-41AC-9DAF-64F6ACC83477}" dt="2020-06-03T11:07:42.846" v="949" actId="2696"/>
          <pc:sldLayoutMkLst>
            <pc:docMk/>
            <pc:sldMasterMk cId="2156319273" sldId="2147483762"/>
            <pc:sldLayoutMk cId="2242176549" sldId="2147483772"/>
          </pc:sldLayoutMkLst>
        </pc:sldLayoutChg>
        <pc:sldLayoutChg chg="del">
          <pc:chgData name="Eldert Grootenboer" userId="3fe8758b2c2b58d2" providerId="LiveId" clId="{45897FA1-1A19-41AC-9DAF-64F6ACC83477}" dt="2020-06-03T11:07:43.296" v="950" actId="2696"/>
          <pc:sldLayoutMkLst>
            <pc:docMk/>
            <pc:sldMasterMk cId="2156319273" sldId="2147483762"/>
            <pc:sldLayoutMk cId="2457039313" sldId="2147483773"/>
          </pc:sldLayoutMkLst>
        </pc:sldLayoutChg>
        <pc:sldLayoutChg chg="del">
          <pc:chgData name="Eldert Grootenboer" userId="3fe8758b2c2b58d2" providerId="LiveId" clId="{45897FA1-1A19-41AC-9DAF-64F6ACC83477}" dt="2020-06-03T11:07:43.302" v="951" actId="2696"/>
          <pc:sldLayoutMkLst>
            <pc:docMk/>
            <pc:sldMasterMk cId="2156319273" sldId="2147483762"/>
            <pc:sldLayoutMk cId="2545591742" sldId="2147483774"/>
          </pc:sldLayoutMkLst>
        </pc:sldLayoutChg>
        <pc:sldLayoutChg chg="del">
          <pc:chgData name="Eldert Grootenboer" userId="3fe8758b2c2b58d2" providerId="LiveId" clId="{45897FA1-1A19-41AC-9DAF-64F6ACC83477}" dt="2020-06-03T11:07:43.887" v="952" actId="2696"/>
          <pc:sldLayoutMkLst>
            <pc:docMk/>
            <pc:sldMasterMk cId="2156319273" sldId="2147483762"/>
            <pc:sldLayoutMk cId="1031203309" sldId="2147483775"/>
          </pc:sldLayoutMkLst>
        </pc:sldLayoutChg>
        <pc:sldLayoutChg chg="del">
          <pc:chgData name="Eldert Grootenboer" userId="3fe8758b2c2b58d2" providerId="LiveId" clId="{45897FA1-1A19-41AC-9DAF-64F6ACC83477}" dt="2020-06-03T11:07:44.630" v="953" actId="2696"/>
          <pc:sldLayoutMkLst>
            <pc:docMk/>
            <pc:sldMasterMk cId="2156319273" sldId="2147483762"/>
            <pc:sldLayoutMk cId="1961066063" sldId="2147483776"/>
          </pc:sldLayoutMkLst>
        </pc:sldLayoutChg>
        <pc:sldLayoutChg chg="del">
          <pc:chgData name="Eldert Grootenboer" userId="3fe8758b2c2b58d2" providerId="LiveId" clId="{45897FA1-1A19-41AC-9DAF-64F6ACC83477}" dt="2020-06-03T11:07:44.643" v="954" actId="2696"/>
          <pc:sldLayoutMkLst>
            <pc:docMk/>
            <pc:sldMasterMk cId="2156319273" sldId="2147483762"/>
            <pc:sldLayoutMk cId="304853811" sldId="2147483777"/>
          </pc:sldLayoutMkLst>
        </pc:sldLayoutChg>
        <pc:sldLayoutChg chg="del">
          <pc:chgData name="Eldert Grootenboer" userId="3fe8758b2c2b58d2" providerId="LiveId" clId="{45897FA1-1A19-41AC-9DAF-64F6ACC83477}" dt="2020-06-03T11:07:45.243" v="955" actId="2696"/>
          <pc:sldLayoutMkLst>
            <pc:docMk/>
            <pc:sldMasterMk cId="2156319273" sldId="2147483762"/>
            <pc:sldLayoutMk cId="4156845423" sldId="2147483778"/>
          </pc:sldLayoutMkLst>
        </pc:sldLayoutChg>
        <pc:sldLayoutChg chg="del">
          <pc:chgData name="Eldert Grootenboer" userId="3fe8758b2c2b58d2" providerId="LiveId" clId="{45897FA1-1A19-41AC-9DAF-64F6ACC83477}" dt="2020-06-03T11:07:45.741" v="956" actId="2696"/>
          <pc:sldLayoutMkLst>
            <pc:docMk/>
            <pc:sldMasterMk cId="2156319273" sldId="2147483762"/>
            <pc:sldLayoutMk cId="156622082" sldId="2147483779"/>
          </pc:sldLayoutMkLst>
        </pc:sldLayoutChg>
        <pc:sldLayoutChg chg="del">
          <pc:chgData name="Eldert Grootenboer" userId="3fe8758b2c2b58d2" providerId="LiveId" clId="{45897FA1-1A19-41AC-9DAF-64F6ACC83477}" dt="2020-06-03T11:07:45.749" v="957" actId="2696"/>
          <pc:sldLayoutMkLst>
            <pc:docMk/>
            <pc:sldMasterMk cId="2156319273" sldId="2147483762"/>
            <pc:sldLayoutMk cId="639789557" sldId="2147483780"/>
          </pc:sldLayoutMkLst>
        </pc:sldLayoutChg>
        <pc:sldLayoutChg chg="del">
          <pc:chgData name="Eldert Grootenboer" userId="3fe8758b2c2b58d2" providerId="LiveId" clId="{45897FA1-1A19-41AC-9DAF-64F6ACC83477}" dt="2020-06-03T11:07:46.169" v="958" actId="2696"/>
          <pc:sldLayoutMkLst>
            <pc:docMk/>
            <pc:sldMasterMk cId="2156319273" sldId="2147483762"/>
            <pc:sldLayoutMk cId="92731020" sldId="2147483781"/>
          </pc:sldLayoutMkLst>
        </pc:sldLayoutChg>
        <pc:sldLayoutChg chg="del">
          <pc:chgData name="Eldert Grootenboer" userId="3fe8758b2c2b58d2" providerId="LiveId" clId="{45897FA1-1A19-41AC-9DAF-64F6ACC83477}" dt="2020-06-03T11:07:46.450" v="959" actId="2696"/>
          <pc:sldLayoutMkLst>
            <pc:docMk/>
            <pc:sldMasterMk cId="2156319273" sldId="2147483762"/>
            <pc:sldLayoutMk cId="3405513427" sldId="2147483782"/>
          </pc:sldLayoutMkLst>
        </pc:sldLayoutChg>
        <pc:sldLayoutChg chg="del">
          <pc:chgData name="Eldert Grootenboer" userId="3fe8758b2c2b58d2" providerId="LiveId" clId="{45897FA1-1A19-41AC-9DAF-64F6ACC83477}" dt="2020-06-03T11:07:46.459" v="960" actId="2696"/>
          <pc:sldLayoutMkLst>
            <pc:docMk/>
            <pc:sldMasterMk cId="2156319273" sldId="2147483762"/>
            <pc:sldLayoutMk cId="2239817430" sldId="2147483783"/>
          </pc:sldLayoutMkLst>
        </pc:sldLayoutChg>
        <pc:sldLayoutChg chg="del">
          <pc:chgData name="Eldert Grootenboer" userId="3fe8758b2c2b58d2" providerId="LiveId" clId="{45897FA1-1A19-41AC-9DAF-64F6ACC83477}" dt="2020-06-03T11:07:46.472" v="961" actId="2696"/>
          <pc:sldLayoutMkLst>
            <pc:docMk/>
            <pc:sldMasterMk cId="2156319273" sldId="2147483762"/>
            <pc:sldLayoutMk cId="870054635" sldId="2147483784"/>
          </pc:sldLayoutMkLst>
        </pc:sldLayoutChg>
      </pc:sldMasterChg>
    </pc:docChg>
  </pc:docChgLst>
  <pc:docChgLst>
    <pc:chgData name="Eldert Grootenboer" userId="3fe8758b2c2b58d2" providerId="LiveId" clId="{E1D87478-7456-4199-AF00-02D70A3BE3CF}"/>
    <pc:docChg chg="addSld modSld modSection">
      <pc:chgData name="Eldert Grootenboer" userId="3fe8758b2c2b58d2" providerId="LiveId" clId="{E1D87478-7456-4199-AF00-02D70A3BE3CF}" dt="2020-09-25T15:21:08.453" v="23" actId="729"/>
      <pc:docMkLst>
        <pc:docMk/>
      </pc:docMkLst>
      <pc:sldChg chg="addSp modSp new mod modShow">
        <pc:chgData name="Eldert Grootenboer" userId="3fe8758b2c2b58d2" providerId="LiveId" clId="{E1D87478-7456-4199-AF00-02D70A3BE3CF}" dt="2020-09-25T15:21:08.453" v="23" actId="729"/>
        <pc:sldMkLst>
          <pc:docMk/>
          <pc:sldMk cId="916303632" sldId="2009"/>
        </pc:sldMkLst>
        <pc:spChg chg="mod">
          <ac:chgData name="Eldert Grootenboer" userId="3fe8758b2c2b58d2" providerId="LiveId" clId="{E1D87478-7456-4199-AF00-02D70A3BE3CF}" dt="2020-09-25T15:21:00.139" v="21" actId="20577"/>
          <ac:spMkLst>
            <pc:docMk/>
            <pc:sldMk cId="916303632" sldId="2009"/>
            <ac:spMk id="2" creationId="{25C5A097-FE0F-4150-B0E8-2FD4AC0DA883}"/>
          </ac:spMkLst>
        </pc:spChg>
        <pc:picChg chg="add">
          <ac:chgData name="Eldert Grootenboer" userId="3fe8758b2c2b58d2" providerId="LiveId" clId="{E1D87478-7456-4199-AF00-02D70A3BE3CF}" dt="2020-09-25T15:21:01.753" v="22" actId="22"/>
          <ac:picMkLst>
            <pc:docMk/>
            <pc:sldMk cId="916303632" sldId="2009"/>
            <ac:picMk id="4" creationId="{20B75333-61BD-43A8-8CF6-1D3BE2179574}"/>
          </ac:picMkLst>
        </pc:picChg>
      </pc:sldChg>
    </pc:docChg>
  </pc:docChgLst>
  <pc:docChgLst>
    <pc:chgData name="Eldert Grootenboer" userId="3fe8758b2c2b58d2" providerId="LiveId" clId="{26CF116D-573A-4386-AFCD-E7734124AA3C}"/>
    <pc:docChg chg="modSld">
      <pc:chgData name="Eldert Grootenboer" userId="3fe8758b2c2b58d2" providerId="LiveId" clId="{26CF116D-573A-4386-AFCD-E7734124AA3C}" dt="2020-08-10T08:47:45.681" v="0" actId="729"/>
      <pc:docMkLst>
        <pc:docMk/>
      </pc:docMkLst>
      <pc:sldChg chg="mod modShow">
        <pc:chgData name="Eldert Grootenboer" userId="3fe8758b2c2b58d2" providerId="LiveId" clId="{26CF116D-573A-4386-AFCD-E7734124AA3C}" dt="2020-08-10T08:47:45.681" v="0" actId="729"/>
        <pc:sldMkLst>
          <pc:docMk/>
          <pc:sldMk cId="1948908908" sldId="15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2.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svg"/><Relationship Id="rId16" Type="http://schemas.openxmlformats.org/officeDocument/2006/relationships/image" Target="../media/image68.svg"/><Relationship Id="rId1" Type="http://schemas.openxmlformats.org/officeDocument/2006/relationships/image" Target="../media/image53.png"/><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diagrams/_rels/data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diagrams/_rels/data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s>
</file>

<file path=ppt/diagrams/_rels/data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ata6.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7.png"/><Relationship Id="rId7" Type="http://schemas.openxmlformats.org/officeDocument/2006/relationships/image" Target="../media/image99.png"/><Relationship Id="rId12" Type="http://schemas.openxmlformats.org/officeDocument/2006/relationships/image" Target="../media/image82.sv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0.svg"/><Relationship Id="rId11" Type="http://schemas.openxmlformats.org/officeDocument/2006/relationships/image" Target="../media/image81.png"/><Relationship Id="rId5" Type="http://schemas.openxmlformats.org/officeDocument/2006/relationships/image" Target="../media/image69.png"/><Relationship Id="rId10" Type="http://schemas.openxmlformats.org/officeDocument/2006/relationships/image" Target="../media/image68.svg"/><Relationship Id="rId4" Type="http://schemas.openxmlformats.org/officeDocument/2006/relationships/image" Target="../media/image98.svg"/><Relationship Id="rId9"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svg"/><Relationship Id="rId16" Type="http://schemas.openxmlformats.org/officeDocument/2006/relationships/image" Target="../media/image68.svg"/><Relationship Id="rId1" Type="http://schemas.openxmlformats.org/officeDocument/2006/relationships/image" Target="../media/image53.png"/><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7.png"/><Relationship Id="rId7" Type="http://schemas.openxmlformats.org/officeDocument/2006/relationships/image" Target="../media/image99.png"/><Relationship Id="rId12" Type="http://schemas.openxmlformats.org/officeDocument/2006/relationships/image" Target="../media/image82.sv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0.svg"/><Relationship Id="rId11" Type="http://schemas.openxmlformats.org/officeDocument/2006/relationships/image" Target="../media/image81.png"/><Relationship Id="rId5" Type="http://schemas.openxmlformats.org/officeDocument/2006/relationships/image" Target="../media/image69.png"/><Relationship Id="rId10" Type="http://schemas.openxmlformats.org/officeDocument/2006/relationships/image" Target="../media/image68.svg"/><Relationship Id="rId4" Type="http://schemas.openxmlformats.org/officeDocument/2006/relationships/image" Target="../media/image98.svg"/><Relationship Id="rId9"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B127286-2AEC-4420-85E2-F615D98D3F42}">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welcoming and respectful </a:t>
          </a:r>
          <a:endParaRPr lang="en-US" b="0" i="0" dirty="0">
            <a:solidFill>
              <a:schemeClr val="tx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open to all questions and viewpoints</a:t>
          </a:r>
          <a:endParaRPr lang="en-US" b="0" i="0" dirty="0">
            <a:solidFill>
              <a:schemeClr val="tx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understanding of differences</a:t>
          </a:r>
          <a:endParaRPr lang="en-US" b="0" i="0" dirty="0">
            <a:solidFill>
              <a:schemeClr val="tx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sng" dirty="0">
              <a:solidFill>
                <a:schemeClr val="tx1"/>
              </a:solidFill>
              <a:latin typeface="Segoe UI" panose="020B0502040204020203" pitchFamily="34" charset="0"/>
              <a:cs typeface="Segoe UI" panose="020B0502040204020203" pitchFamily="34" charset="0"/>
            </a:rPr>
            <a:t>Be kind</a:t>
          </a:r>
          <a:r>
            <a:rPr lang="en-GB" b="1" i="0" u="none" dirty="0">
              <a:solidFill>
                <a:schemeClr val="tx1"/>
              </a:solidFill>
              <a:latin typeface="Segoe UI" panose="020B0502040204020203" pitchFamily="34" charset="0"/>
              <a:cs typeface="Segoe UI" panose="020B0502040204020203" pitchFamily="34" charset="0"/>
            </a:rPr>
            <a:t> </a:t>
          </a:r>
          <a:r>
            <a:rPr lang="en-GB" b="0" i="0" u="none" dirty="0">
              <a:solidFill>
                <a:schemeClr val="tx1"/>
              </a:solidFill>
              <a:latin typeface="Segoe UI" panose="020B0502040204020203" pitchFamily="34" charset="0"/>
              <a:cs typeface="Segoe UI" panose="020B0502040204020203" pitchFamily="34" charset="0"/>
            </a:rPr>
            <a:t>and considerate to others</a:t>
          </a:r>
          <a:endParaRPr lang="en-US" b="0" i="0" dirty="0">
            <a:solidFill>
              <a:schemeClr val="tx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2D73F7-6947-4060-AB69-2186BA256A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aware of others</a:t>
          </a:r>
          <a:endParaRPr lang="en-US" b="0" i="0" dirty="0">
            <a:solidFill>
              <a:schemeClr val="tx1"/>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friendly and patient </a:t>
          </a:r>
          <a:endParaRPr lang="en-US" b="0" i="0" dirty="0">
            <a:solidFill>
              <a:schemeClr val="tx1"/>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007FBA"/>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007FBA"/>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007FBA"/>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007FBA"/>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007FBA"/>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007FBA"/>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C203B3-7A3C-4E71-8AB6-CE2FE30D863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23DE9C3-DBA5-449B-B7FA-2B5AFFE2AB11}">
      <dgm:prSet/>
      <dgm:spPr/>
      <dgm:t>
        <a:bodyPr/>
        <a:lstStyle/>
        <a:p>
          <a:pPr>
            <a:lnSpc>
              <a:spcPct val="100000"/>
            </a:lnSpc>
          </a:pPr>
          <a:r>
            <a:rPr lang="en-US" b="0" i="0" baseline="0"/>
            <a:t>Database as a Service</a:t>
          </a:r>
          <a:endParaRPr lang="en-US" dirty="0"/>
        </a:p>
      </dgm:t>
    </dgm:pt>
    <dgm:pt modelId="{8DA13769-76D7-475D-AE3F-272D300D0BD8}" type="parTrans" cxnId="{BF6514B8-DCD4-40DF-B081-D53BFCEC5054}">
      <dgm:prSet/>
      <dgm:spPr/>
      <dgm:t>
        <a:bodyPr/>
        <a:lstStyle/>
        <a:p>
          <a:endParaRPr lang="en-US"/>
        </a:p>
      </dgm:t>
    </dgm:pt>
    <dgm:pt modelId="{B8536238-608C-4A22-9B9A-8BD169A96CC2}" type="sibTrans" cxnId="{BF6514B8-DCD4-40DF-B081-D53BFCEC5054}">
      <dgm:prSet/>
      <dgm:spPr/>
      <dgm:t>
        <a:bodyPr/>
        <a:lstStyle/>
        <a:p>
          <a:endParaRPr lang="en-US"/>
        </a:p>
      </dgm:t>
    </dgm:pt>
    <dgm:pt modelId="{C00805FA-6343-4A6B-9780-EE8AB03294A1}">
      <dgm:prSet/>
      <dgm:spPr/>
      <dgm:t>
        <a:bodyPr/>
        <a:lstStyle/>
        <a:p>
          <a:pPr>
            <a:lnSpc>
              <a:spcPct val="100000"/>
            </a:lnSpc>
          </a:pPr>
          <a:r>
            <a:rPr lang="en-US" b="0" i="0" baseline="0" dirty="0"/>
            <a:t>99,99% uptime</a:t>
          </a:r>
          <a:endParaRPr lang="en-US" dirty="0"/>
        </a:p>
      </dgm:t>
    </dgm:pt>
    <dgm:pt modelId="{7CFFC05D-D1F3-44A3-B269-41052768FD90}" type="parTrans" cxnId="{280E5B0A-8E38-439B-A8E2-FBA9D410AE4B}">
      <dgm:prSet/>
      <dgm:spPr/>
      <dgm:t>
        <a:bodyPr/>
        <a:lstStyle/>
        <a:p>
          <a:endParaRPr lang="nl-NL"/>
        </a:p>
      </dgm:t>
    </dgm:pt>
    <dgm:pt modelId="{12AB46C5-7CE3-401B-BD88-813F45CC0802}" type="sibTrans" cxnId="{280E5B0A-8E38-439B-A8E2-FBA9D410AE4B}">
      <dgm:prSet/>
      <dgm:spPr/>
      <dgm:t>
        <a:bodyPr/>
        <a:lstStyle/>
        <a:p>
          <a:endParaRPr lang="nl-NL"/>
        </a:p>
      </dgm:t>
    </dgm:pt>
    <dgm:pt modelId="{596AFE42-5D98-421A-AED4-386E12D5F51B}">
      <dgm:prSet/>
      <dgm:spPr/>
      <dgm:t>
        <a:bodyPr/>
        <a:lstStyle/>
        <a:p>
          <a:pPr>
            <a:lnSpc>
              <a:spcPct val="100000"/>
            </a:lnSpc>
          </a:pPr>
          <a:r>
            <a:rPr lang="en-US" b="0" i="0" baseline="0"/>
            <a:t>Provision and pay-as-you-go</a:t>
          </a:r>
          <a:endParaRPr lang="en-US"/>
        </a:p>
      </dgm:t>
    </dgm:pt>
    <dgm:pt modelId="{09BFD351-9D26-4A9C-A932-A8EFE0BD685F}" type="parTrans" cxnId="{994838D8-D7F0-402D-86AC-72CE3E2A9DCC}">
      <dgm:prSet/>
      <dgm:spPr/>
      <dgm:t>
        <a:bodyPr/>
        <a:lstStyle/>
        <a:p>
          <a:endParaRPr lang="nl-NL"/>
        </a:p>
      </dgm:t>
    </dgm:pt>
    <dgm:pt modelId="{BDE30F0B-21B7-4D5F-A6C0-9BDA8A4686B6}" type="sibTrans" cxnId="{994838D8-D7F0-402D-86AC-72CE3E2A9DCC}">
      <dgm:prSet/>
      <dgm:spPr/>
      <dgm:t>
        <a:bodyPr/>
        <a:lstStyle/>
        <a:p>
          <a:endParaRPr lang="nl-NL"/>
        </a:p>
      </dgm:t>
    </dgm:pt>
    <dgm:pt modelId="{5DF2B508-F27F-4FE5-89C2-23E4A295B002}">
      <dgm:prSet/>
      <dgm:spPr/>
      <dgm:t>
        <a:bodyPr/>
        <a:lstStyle/>
        <a:p>
          <a:pPr>
            <a:lnSpc>
              <a:spcPct val="100000"/>
            </a:lnSpc>
          </a:pPr>
          <a:r>
            <a:rPr lang="en-US" b="0" i="0" baseline="0"/>
            <a:t>Elastic scale up, scale out </a:t>
          </a:r>
          <a:endParaRPr lang="en-US"/>
        </a:p>
      </dgm:t>
    </dgm:pt>
    <dgm:pt modelId="{5A6B692E-1AE2-4517-A82B-26F49AD26032}" type="parTrans" cxnId="{A75ED930-EF16-4CE4-B79E-A8158C3636B6}">
      <dgm:prSet/>
      <dgm:spPr/>
      <dgm:t>
        <a:bodyPr/>
        <a:lstStyle/>
        <a:p>
          <a:endParaRPr lang="nl-NL"/>
        </a:p>
      </dgm:t>
    </dgm:pt>
    <dgm:pt modelId="{A1F01DC5-417C-4572-81C1-51D6C2A1B4FE}" type="sibTrans" cxnId="{A75ED930-EF16-4CE4-B79E-A8158C3636B6}">
      <dgm:prSet/>
      <dgm:spPr/>
      <dgm:t>
        <a:bodyPr/>
        <a:lstStyle/>
        <a:p>
          <a:endParaRPr lang="nl-NL"/>
        </a:p>
      </dgm:t>
    </dgm:pt>
    <dgm:pt modelId="{89688157-C1D4-49E4-9DBF-070B022FE40C}">
      <dgm:prSet/>
      <dgm:spPr/>
      <dgm:t>
        <a:bodyPr/>
        <a:lstStyle/>
        <a:p>
          <a:pPr>
            <a:lnSpc>
              <a:spcPct val="100000"/>
            </a:lnSpc>
          </a:pPr>
          <a:r>
            <a:rPr lang="en-US" b="0" i="0" baseline="0"/>
            <a:t>Automatic backups </a:t>
          </a:r>
          <a:endParaRPr lang="en-US"/>
        </a:p>
      </dgm:t>
    </dgm:pt>
    <dgm:pt modelId="{DDE126CF-6B05-4A78-AEF6-FB24E13DADEC}" type="parTrans" cxnId="{6B0304E3-8BAF-4FA2-9BA5-863917317BBC}">
      <dgm:prSet/>
      <dgm:spPr/>
      <dgm:t>
        <a:bodyPr/>
        <a:lstStyle/>
        <a:p>
          <a:endParaRPr lang="nl-NL"/>
        </a:p>
      </dgm:t>
    </dgm:pt>
    <dgm:pt modelId="{BE2924EB-B011-4173-A30F-E0097C1A6BF5}" type="sibTrans" cxnId="{6B0304E3-8BAF-4FA2-9BA5-863917317BBC}">
      <dgm:prSet/>
      <dgm:spPr/>
      <dgm:t>
        <a:bodyPr/>
        <a:lstStyle/>
        <a:p>
          <a:endParaRPr lang="nl-NL"/>
        </a:p>
      </dgm:t>
    </dgm:pt>
    <dgm:pt modelId="{78DA9C7F-18B0-4600-BD82-A20E11272008}">
      <dgm:prSet/>
      <dgm:spPr/>
      <dgm:t>
        <a:bodyPr/>
        <a:lstStyle/>
        <a:p>
          <a:pPr>
            <a:lnSpc>
              <a:spcPct val="100000"/>
            </a:lnSpc>
          </a:pPr>
          <a:r>
            <a:rPr lang="en-US" b="0" i="0" baseline="0"/>
            <a:t>Geo-replication</a:t>
          </a:r>
          <a:endParaRPr lang="en-US"/>
        </a:p>
      </dgm:t>
    </dgm:pt>
    <dgm:pt modelId="{72155868-9315-401F-BF8E-C1354AE9CDC6}" type="parTrans" cxnId="{729CD331-321A-4766-B55E-87CBA4DAEDAF}">
      <dgm:prSet/>
      <dgm:spPr/>
      <dgm:t>
        <a:bodyPr/>
        <a:lstStyle/>
        <a:p>
          <a:endParaRPr lang="nl-NL"/>
        </a:p>
      </dgm:t>
    </dgm:pt>
    <dgm:pt modelId="{ED814FBE-FC3C-4E48-87B0-A29DFA07CBC6}" type="sibTrans" cxnId="{729CD331-321A-4766-B55E-87CBA4DAEDAF}">
      <dgm:prSet/>
      <dgm:spPr/>
      <dgm:t>
        <a:bodyPr/>
        <a:lstStyle/>
        <a:p>
          <a:endParaRPr lang="nl-NL"/>
        </a:p>
      </dgm:t>
    </dgm:pt>
    <dgm:pt modelId="{B0BC2E77-ABDC-40C7-9433-342425904321}">
      <dgm:prSet/>
      <dgm:spPr/>
      <dgm:t>
        <a:bodyPr/>
        <a:lstStyle/>
        <a:p>
          <a:pPr>
            <a:lnSpc>
              <a:spcPct val="100000"/>
            </a:lnSpc>
          </a:pPr>
          <a:r>
            <a:rPr lang="en-US" b="0" i="0" baseline="0"/>
            <a:t>Compliant, secure and auditable</a:t>
          </a:r>
          <a:endParaRPr lang="en-US"/>
        </a:p>
      </dgm:t>
    </dgm:pt>
    <dgm:pt modelId="{158B1249-FF8D-48D4-BA99-4561F5B3F167}" type="parTrans" cxnId="{3E3183DE-0DAD-4FA3-A747-7EF013313B7C}">
      <dgm:prSet/>
      <dgm:spPr/>
      <dgm:t>
        <a:bodyPr/>
        <a:lstStyle/>
        <a:p>
          <a:endParaRPr lang="nl-NL"/>
        </a:p>
      </dgm:t>
    </dgm:pt>
    <dgm:pt modelId="{72126DB8-3458-4AA5-9860-15C918241F06}" type="sibTrans" cxnId="{3E3183DE-0DAD-4FA3-A747-7EF013313B7C}">
      <dgm:prSet/>
      <dgm:spPr/>
      <dgm:t>
        <a:bodyPr/>
        <a:lstStyle/>
        <a:p>
          <a:endParaRPr lang="nl-NL"/>
        </a:p>
      </dgm:t>
    </dgm:pt>
    <dgm:pt modelId="{8685B2A5-7AB0-45A1-836B-8F901293E624}">
      <dgm:prSet/>
      <dgm:spPr/>
      <dgm:t>
        <a:bodyPr/>
        <a:lstStyle/>
        <a:p>
          <a:pPr>
            <a:lnSpc>
              <a:spcPct val="100000"/>
            </a:lnSpc>
          </a:pPr>
          <a:r>
            <a:rPr lang="en-US" b="0" i="0" baseline="0" dirty="0"/>
            <a:t>Self-managed</a:t>
          </a:r>
          <a:endParaRPr lang="en-US" dirty="0"/>
        </a:p>
      </dgm:t>
    </dgm:pt>
    <dgm:pt modelId="{CBA5B4E7-35E6-4A5B-A7DC-0082A3FC934D}" type="parTrans" cxnId="{07FDAE97-2C55-4A30-9C85-DFE1759388A4}">
      <dgm:prSet/>
      <dgm:spPr/>
      <dgm:t>
        <a:bodyPr/>
        <a:lstStyle/>
        <a:p>
          <a:endParaRPr lang="nl-NL"/>
        </a:p>
      </dgm:t>
    </dgm:pt>
    <dgm:pt modelId="{3CE99658-E25F-4E01-8810-E450BFBC9879}" type="sibTrans" cxnId="{07FDAE97-2C55-4A30-9C85-DFE1759388A4}">
      <dgm:prSet/>
      <dgm:spPr/>
      <dgm:t>
        <a:bodyPr/>
        <a:lstStyle/>
        <a:p>
          <a:endParaRPr lang="nl-NL"/>
        </a:p>
      </dgm:t>
    </dgm:pt>
    <dgm:pt modelId="{34BA3D2E-E5B6-42E2-9B8B-C9E2EC881A67}" type="pres">
      <dgm:prSet presAssocID="{E0C203B3-7A3C-4E71-8AB6-CE2FE30D863D}" presName="root" presStyleCnt="0">
        <dgm:presLayoutVars>
          <dgm:dir/>
          <dgm:resizeHandles val="exact"/>
        </dgm:presLayoutVars>
      </dgm:prSet>
      <dgm:spPr/>
    </dgm:pt>
    <dgm:pt modelId="{187AA6F9-29B9-4DC1-8FDA-CFAEEC588C58}" type="pres">
      <dgm:prSet presAssocID="{A23DE9C3-DBA5-449B-B7FA-2B5AFFE2AB11}" presName="compNode" presStyleCnt="0"/>
      <dgm:spPr/>
    </dgm:pt>
    <dgm:pt modelId="{106B15AB-C341-44CC-A122-9EE48A368EBF}" type="pres">
      <dgm:prSet presAssocID="{A23DE9C3-DBA5-449B-B7FA-2B5AFFE2AB1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56C95BB9-F2B3-451C-BA23-4E6779B64DDE}" type="pres">
      <dgm:prSet presAssocID="{A23DE9C3-DBA5-449B-B7FA-2B5AFFE2AB11}" presName="spaceRect" presStyleCnt="0"/>
      <dgm:spPr/>
    </dgm:pt>
    <dgm:pt modelId="{D3C11804-3454-4B65-9078-FAE555CE123F}" type="pres">
      <dgm:prSet presAssocID="{A23DE9C3-DBA5-449B-B7FA-2B5AFFE2AB11}" presName="textRect" presStyleLbl="revTx" presStyleIdx="0" presStyleCnt="8">
        <dgm:presLayoutVars>
          <dgm:chMax val="1"/>
          <dgm:chPref val="1"/>
        </dgm:presLayoutVars>
      </dgm:prSet>
      <dgm:spPr/>
    </dgm:pt>
    <dgm:pt modelId="{73FFC15D-8B6D-4775-BA04-3E072CACAD1F}" type="pres">
      <dgm:prSet presAssocID="{B8536238-608C-4A22-9B9A-8BD169A96CC2}" presName="sibTrans" presStyleCnt="0"/>
      <dgm:spPr/>
    </dgm:pt>
    <dgm:pt modelId="{BBB2074A-DB7E-42CB-A1E8-2B82B355C3EF}" type="pres">
      <dgm:prSet presAssocID="{C00805FA-6343-4A6B-9780-EE8AB03294A1}" presName="compNode" presStyleCnt="0"/>
      <dgm:spPr/>
    </dgm:pt>
    <dgm:pt modelId="{149148C8-0B14-413A-BC5F-1B623211314C}" type="pres">
      <dgm:prSet presAssocID="{C00805FA-6343-4A6B-9780-EE8AB03294A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55094020-C3A0-4933-8AE5-10275E100E66}" type="pres">
      <dgm:prSet presAssocID="{C00805FA-6343-4A6B-9780-EE8AB03294A1}" presName="spaceRect" presStyleCnt="0"/>
      <dgm:spPr/>
    </dgm:pt>
    <dgm:pt modelId="{C3155794-2112-49EA-9B86-B34671E5BD82}" type="pres">
      <dgm:prSet presAssocID="{C00805FA-6343-4A6B-9780-EE8AB03294A1}" presName="textRect" presStyleLbl="revTx" presStyleIdx="1" presStyleCnt="8">
        <dgm:presLayoutVars>
          <dgm:chMax val="1"/>
          <dgm:chPref val="1"/>
        </dgm:presLayoutVars>
      </dgm:prSet>
      <dgm:spPr/>
    </dgm:pt>
    <dgm:pt modelId="{36546903-26F2-4FCC-A664-AFB2B13C1269}" type="pres">
      <dgm:prSet presAssocID="{12AB46C5-7CE3-401B-BD88-813F45CC0802}" presName="sibTrans" presStyleCnt="0"/>
      <dgm:spPr/>
    </dgm:pt>
    <dgm:pt modelId="{5CBDCE18-E1E4-4823-9EC3-7E937D8301F5}" type="pres">
      <dgm:prSet presAssocID="{596AFE42-5D98-421A-AED4-386E12D5F51B}" presName="compNode" presStyleCnt="0"/>
      <dgm:spPr/>
    </dgm:pt>
    <dgm:pt modelId="{62AEFFE3-5033-4B4E-A73C-F80540F4F182}" type="pres">
      <dgm:prSet presAssocID="{596AFE42-5D98-421A-AED4-386E12D5F51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46543D3-AFF4-46D1-910D-57203FBD0570}" type="pres">
      <dgm:prSet presAssocID="{596AFE42-5D98-421A-AED4-386E12D5F51B}" presName="spaceRect" presStyleCnt="0"/>
      <dgm:spPr/>
    </dgm:pt>
    <dgm:pt modelId="{80FD69F4-1FBF-4C32-BC8D-6652660415E3}" type="pres">
      <dgm:prSet presAssocID="{596AFE42-5D98-421A-AED4-386E12D5F51B}" presName="textRect" presStyleLbl="revTx" presStyleIdx="2" presStyleCnt="8">
        <dgm:presLayoutVars>
          <dgm:chMax val="1"/>
          <dgm:chPref val="1"/>
        </dgm:presLayoutVars>
      </dgm:prSet>
      <dgm:spPr/>
    </dgm:pt>
    <dgm:pt modelId="{254EB875-860C-4277-BFB2-9182272DDFC5}" type="pres">
      <dgm:prSet presAssocID="{BDE30F0B-21B7-4D5F-A6C0-9BDA8A4686B6}" presName="sibTrans" presStyleCnt="0"/>
      <dgm:spPr/>
    </dgm:pt>
    <dgm:pt modelId="{FF3129A9-512A-437A-8618-8CC86C351839}" type="pres">
      <dgm:prSet presAssocID="{5DF2B508-F27F-4FE5-89C2-23E4A295B002}" presName="compNode" presStyleCnt="0"/>
      <dgm:spPr/>
    </dgm:pt>
    <dgm:pt modelId="{E30B6A13-8CC8-4069-BDFA-DEF080C444DB}" type="pres">
      <dgm:prSet presAssocID="{5DF2B508-F27F-4FE5-89C2-23E4A295B00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D4420EDC-24DA-461A-8D30-118A7D50F029}" type="pres">
      <dgm:prSet presAssocID="{5DF2B508-F27F-4FE5-89C2-23E4A295B002}" presName="spaceRect" presStyleCnt="0"/>
      <dgm:spPr/>
    </dgm:pt>
    <dgm:pt modelId="{748ADA9C-F6F2-42AC-8A7F-3C5657FF7184}" type="pres">
      <dgm:prSet presAssocID="{5DF2B508-F27F-4FE5-89C2-23E4A295B002}" presName="textRect" presStyleLbl="revTx" presStyleIdx="3" presStyleCnt="8">
        <dgm:presLayoutVars>
          <dgm:chMax val="1"/>
          <dgm:chPref val="1"/>
        </dgm:presLayoutVars>
      </dgm:prSet>
      <dgm:spPr/>
    </dgm:pt>
    <dgm:pt modelId="{A2A80112-83E8-444B-A905-F5C17E8A440D}" type="pres">
      <dgm:prSet presAssocID="{A1F01DC5-417C-4572-81C1-51D6C2A1B4FE}" presName="sibTrans" presStyleCnt="0"/>
      <dgm:spPr/>
    </dgm:pt>
    <dgm:pt modelId="{32C25502-CA77-4A2A-A2D8-66C6CB15313E}" type="pres">
      <dgm:prSet presAssocID="{89688157-C1D4-49E4-9DBF-070B022FE40C}" presName="compNode" presStyleCnt="0"/>
      <dgm:spPr/>
    </dgm:pt>
    <dgm:pt modelId="{7E421E65-CE0C-4FF2-8009-E0CDCCB4E258}" type="pres">
      <dgm:prSet presAssocID="{89688157-C1D4-49E4-9DBF-070B022FE40C}"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03DCADA8-04FD-4511-ADDC-B4C69CAACC59}" type="pres">
      <dgm:prSet presAssocID="{89688157-C1D4-49E4-9DBF-070B022FE40C}" presName="spaceRect" presStyleCnt="0"/>
      <dgm:spPr/>
    </dgm:pt>
    <dgm:pt modelId="{9FCC1FD2-FACF-4A1C-8FC2-487CB9EB03AD}" type="pres">
      <dgm:prSet presAssocID="{89688157-C1D4-49E4-9DBF-070B022FE40C}" presName="textRect" presStyleLbl="revTx" presStyleIdx="4" presStyleCnt="8">
        <dgm:presLayoutVars>
          <dgm:chMax val="1"/>
          <dgm:chPref val="1"/>
        </dgm:presLayoutVars>
      </dgm:prSet>
      <dgm:spPr/>
    </dgm:pt>
    <dgm:pt modelId="{1D904BEB-002F-4C4C-B052-B44A9F2E29E4}" type="pres">
      <dgm:prSet presAssocID="{BE2924EB-B011-4173-A30F-E0097C1A6BF5}" presName="sibTrans" presStyleCnt="0"/>
      <dgm:spPr/>
    </dgm:pt>
    <dgm:pt modelId="{2D100818-7F68-4653-AE1F-BB50586CF988}" type="pres">
      <dgm:prSet presAssocID="{78DA9C7F-18B0-4600-BD82-A20E11272008}" presName="compNode" presStyleCnt="0"/>
      <dgm:spPr/>
    </dgm:pt>
    <dgm:pt modelId="{B2859669-2AAD-4FEB-A036-1749A30CDBC3}" type="pres">
      <dgm:prSet presAssocID="{78DA9C7F-18B0-4600-BD82-A20E1127200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pt>
    <dgm:pt modelId="{BF95787A-8B34-498B-B945-4E69AB8A64CF}" type="pres">
      <dgm:prSet presAssocID="{78DA9C7F-18B0-4600-BD82-A20E11272008}" presName="spaceRect" presStyleCnt="0"/>
      <dgm:spPr/>
    </dgm:pt>
    <dgm:pt modelId="{145CA59A-4FF6-4324-9944-BAABD43B5BF8}" type="pres">
      <dgm:prSet presAssocID="{78DA9C7F-18B0-4600-BD82-A20E11272008}" presName="textRect" presStyleLbl="revTx" presStyleIdx="5" presStyleCnt="8">
        <dgm:presLayoutVars>
          <dgm:chMax val="1"/>
          <dgm:chPref val="1"/>
        </dgm:presLayoutVars>
      </dgm:prSet>
      <dgm:spPr/>
    </dgm:pt>
    <dgm:pt modelId="{A1B3D77B-58F2-4DB5-A8F4-2E8E6F25B12B}" type="pres">
      <dgm:prSet presAssocID="{ED814FBE-FC3C-4E48-87B0-A29DFA07CBC6}" presName="sibTrans" presStyleCnt="0"/>
      <dgm:spPr/>
    </dgm:pt>
    <dgm:pt modelId="{08D63220-DB72-4C85-8DAA-38CF48C324EC}" type="pres">
      <dgm:prSet presAssocID="{B0BC2E77-ABDC-40C7-9433-342425904321}" presName="compNode" presStyleCnt="0"/>
      <dgm:spPr/>
    </dgm:pt>
    <dgm:pt modelId="{27238CB5-17FB-4A7F-8A73-559529A86099}" type="pres">
      <dgm:prSet presAssocID="{B0BC2E77-ABDC-40C7-9433-34242590432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pt>
    <dgm:pt modelId="{3D4224C4-D67E-4FE2-B4D6-E65CFE7165DA}" type="pres">
      <dgm:prSet presAssocID="{B0BC2E77-ABDC-40C7-9433-342425904321}" presName="spaceRect" presStyleCnt="0"/>
      <dgm:spPr/>
    </dgm:pt>
    <dgm:pt modelId="{5FEF64A6-EAF5-423A-B8D9-3AD591AE96C5}" type="pres">
      <dgm:prSet presAssocID="{B0BC2E77-ABDC-40C7-9433-342425904321}" presName="textRect" presStyleLbl="revTx" presStyleIdx="6" presStyleCnt="8">
        <dgm:presLayoutVars>
          <dgm:chMax val="1"/>
          <dgm:chPref val="1"/>
        </dgm:presLayoutVars>
      </dgm:prSet>
      <dgm:spPr/>
    </dgm:pt>
    <dgm:pt modelId="{93C43C52-AAA8-403E-8DD8-2656E6D97EA9}" type="pres">
      <dgm:prSet presAssocID="{72126DB8-3458-4AA5-9860-15C918241F06}" presName="sibTrans" presStyleCnt="0"/>
      <dgm:spPr/>
    </dgm:pt>
    <dgm:pt modelId="{8996E947-A51A-4B6C-9962-D6BBC5B4248A}" type="pres">
      <dgm:prSet presAssocID="{8685B2A5-7AB0-45A1-836B-8F901293E624}" presName="compNode" presStyleCnt="0"/>
      <dgm:spPr/>
    </dgm:pt>
    <dgm:pt modelId="{6DAD3B4D-C623-4413-B037-877CC804AF29}" type="pres">
      <dgm:prSet presAssocID="{8685B2A5-7AB0-45A1-836B-8F901293E62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pt>
    <dgm:pt modelId="{DF870DC4-4D9C-4890-8BB6-9FE9061C4681}" type="pres">
      <dgm:prSet presAssocID="{8685B2A5-7AB0-45A1-836B-8F901293E624}" presName="spaceRect" presStyleCnt="0"/>
      <dgm:spPr/>
    </dgm:pt>
    <dgm:pt modelId="{C620B57D-46DC-4CFC-B64B-030D82386A5C}" type="pres">
      <dgm:prSet presAssocID="{8685B2A5-7AB0-45A1-836B-8F901293E624}" presName="textRect" presStyleLbl="revTx" presStyleIdx="7" presStyleCnt="8">
        <dgm:presLayoutVars>
          <dgm:chMax val="1"/>
          <dgm:chPref val="1"/>
        </dgm:presLayoutVars>
      </dgm:prSet>
      <dgm:spPr/>
    </dgm:pt>
  </dgm:ptLst>
  <dgm:cxnLst>
    <dgm:cxn modelId="{B682DE06-8CD3-4358-AE86-107991714C72}" type="presOf" srcId="{A23DE9C3-DBA5-449B-B7FA-2B5AFFE2AB11}" destId="{D3C11804-3454-4B65-9078-FAE555CE123F}" srcOrd="0" destOrd="0" presId="urn:microsoft.com/office/officeart/2018/2/layout/IconLabelList"/>
    <dgm:cxn modelId="{280E5B0A-8E38-439B-A8E2-FBA9D410AE4B}" srcId="{E0C203B3-7A3C-4E71-8AB6-CE2FE30D863D}" destId="{C00805FA-6343-4A6B-9780-EE8AB03294A1}" srcOrd="1" destOrd="0" parTransId="{7CFFC05D-D1F3-44A3-B269-41052768FD90}" sibTransId="{12AB46C5-7CE3-401B-BD88-813F45CC0802}"/>
    <dgm:cxn modelId="{4B3D8317-FCDE-47E9-9B60-0344592A44B7}" type="presOf" srcId="{5DF2B508-F27F-4FE5-89C2-23E4A295B002}" destId="{748ADA9C-F6F2-42AC-8A7F-3C5657FF7184}" srcOrd="0" destOrd="0" presId="urn:microsoft.com/office/officeart/2018/2/layout/IconLabelList"/>
    <dgm:cxn modelId="{BE352423-144D-4116-8434-E9AEC077B948}" type="presOf" srcId="{C00805FA-6343-4A6B-9780-EE8AB03294A1}" destId="{C3155794-2112-49EA-9B86-B34671E5BD82}" srcOrd="0" destOrd="0" presId="urn:microsoft.com/office/officeart/2018/2/layout/IconLabelList"/>
    <dgm:cxn modelId="{FE8E912A-F865-49EE-AAC8-5F5B30C30876}" type="presOf" srcId="{E0C203B3-7A3C-4E71-8AB6-CE2FE30D863D}" destId="{34BA3D2E-E5B6-42E2-9B8B-C9E2EC881A67}" srcOrd="0" destOrd="0" presId="urn:microsoft.com/office/officeart/2018/2/layout/IconLabelList"/>
    <dgm:cxn modelId="{A75ED930-EF16-4CE4-B79E-A8158C3636B6}" srcId="{E0C203B3-7A3C-4E71-8AB6-CE2FE30D863D}" destId="{5DF2B508-F27F-4FE5-89C2-23E4A295B002}" srcOrd="3" destOrd="0" parTransId="{5A6B692E-1AE2-4517-A82B-26F49AD26032}" sibTransId="{A1F01DC5-417C-4572-81C1-51D6C2A1B4FE}"/>
    <dgm:cxn modelId="{729CD331-321A-4766-B55E-87CBA4DAEDAF}" srcId="{E0C203B3-7A3C-4E71-8AB6-CE2FE30D863D}" destId="{78DA9C7F-18B0-4600-BD82-A20E11272008}" srcOrd="5" destOrd="0" parTransId="{72155868-9315-401F-BF8E-C1354AE9CDC6}" sibTransId="{ED814FBE-FC3C-4E48-87B0-A29DFA07CBC6}"/>
    <dgm:cxn modelId="{DF8BAD35-B43E-4C74-9D5C-993131D23B07}" type="presOf" srcId="{596AFE42-5D98-421A-AED4-386E12D5F51B}" destId="{80FD69F4-1FBF-4C32-BC8D-6652660415E3}" srcOrd="0" destOrd="0" presId="urn:microsoft.com/office/officeart/2018/2/layout/IconLabelList"/>
    <dgm:cxn modelId="{07FDAE97-2C55-4A30-9C85-DFE1759388A4}" srcId="{E0C203B3-7A3C-4E71-8AB6-CE2FE30D863D}" destId="{8685B2A5-7AB0-45A1-836B-8F901293E624}" srcOrd="7" destOrd="0" parTransId="{CBA5B4E7-35E6-4A5B-A7DC-0082A3FC934D}" sibTransId="{3CE99658-E25F-4E01-8810-E450BFBC9879}"/>
    <dgm:cxn modelId="{BF6514B8-DCD4-40DF-B081-D53BFCEC5054}" srcId="{E0C203B3-7A3C-4E71-8AB6-CE2FE30D863D}" destId="{A23DE9C3-DBA5-449B-B7FA-2B5AFFE2AB11}" srcOrd="0" destOrd="0" parTransId="{8DA13769-76D7-475D-AE3F-272D300D0BD8}" sibTransId="{B8536238-608C-4A22-9B9A-8BD169A96CC2}"/>
    <dgm:cxn modelId="{994838D8-D7F0-402D-86AC-72CE3E2A9DCC}" srcId="{E0C203B3-7A3C-4E71-8AB6-CE2FE30D863D}" destId="{596AFE42-5D98-421A-AED4-386E12D5F51B}" srcOrd="2" destOrd="0" parTransId="{09BFD351-9D26-4A9C-A932-A8EFE0BD685F}" sibTransId="{BDE30F0B-21B7-4D5F-A6C0-9BDA8A4686B6}"/>
    <dgm:cxn modelId="{3E3183DE-0DAD-4FA3-A747-7EF013313B7C}" srcId="{E0C203B3-7A3C-4E71-8AB6-CE2FE30D863D}" destId="{B0BC2E77-ABDC-40C7-9433-342425904321}" srcOrd="6" destOrd="0" parTransId="{158B1249-FF8D-48D4-BA99-4561F5B3F167}" sibTransId="{72126DB8-3458-4AA5-9860-15C918241F06}"/>
    <dgm:cxn modelId="{DEBBE0E2-EE7C-493B-ACF2-B1E6F1EB45F4}" type="presOf" srcId="{B0BC2E77-ABDC-40C7-9433-342425904321}" destId="{5FEF64A6-EAF5-423A-B8D9-3AD591AE96C5}" srcOrd="0" destOrd="0" presId="urn:microsoft.com/office/officeart/2018/2/layout/IconLabelList"/>
    <dgm:cxn modelId="{6B0304E3-8BAF-4FA2-9BA5-863917317BBC}" srcId="{E0C203B3-7A3C-4E71-8AB6-CE2FE30D863D}" destId="{89688157-C1D4-49E4-9DBF-070B022FE40C}" srcOrd="4" destOrd="0" parTransId="{DDE126CF-6B05-4A78-AEF6-FB24E13DADEC}" sibTransId="{BE2924EB-B011-4173-A30F-E0097C1A6BF5}"/>
    <dgm:cxn modelId="{45F67BF1-5822-409A-AD07-74E6A31CCC32}" type="presOf" srcId="{8685B2A5-7AB0-45A1-836B-8F901293E624}" destId="{C620B57D-46DC-4CFC-B64B-030D82386A5C}" srcOrd="0" destOrd="0" presId="urn:microsoft.com/office/officeart/2018/2/layout/IconLabelList"/>
    <dgm:cxn modelId="{3830ABF5-DBA7-4E09-80E0-C23A4A926BD6}" type="presOf" srcId="{89688157-C1D4-49E4-9DBF-070B022FE40C}" destId="{9FCC1FD2-FACF-4A1C-8FC2-487CB9EB03AD}" srcOrd="0" destOrd="0" presId="urn:microsoft.com/office/officeart/2018/2/layout/IconLabelList"/>
    <dgm:cxn modelId="{D306FCF8-AC5D-4DA2-A525-A7B698DEE46E}" type="presOf" srcId="{78DA9C7F-18B0-4600-BD82-A20E11272008}" destId="{145CA59A-4FF6-4324-9944-BAABD43B5BF8}" srcOrd="0" destOrd="0" presId="urn:microsoft.com/office/officeart/2018/2/layout/IconLabelList"/>
    <dgm:cxn modelId="{A019CAF9-805F-4768-A517-8E9E8290C7EE}" type="presParOf" srcId="{34BA3D2E-E5B6-42E2-9B8B-C9E2EC881A67}" destId="{187AA6F9-29B9-4DC1-8FDA-CFAEEC588C58}" srcOrd="0" destOrd="0" presId="urn:microsoft.com/office/officeart/2018/2/layout/IconLabelList"/>
    <dgm:cxn modelId="{22FD5E77-035A-4225-93F7-60BA5A5B745D}" type="presParOf" srcId="{187AA6F9-29B9-4DC1-8FDA-CFAEEC588C58}" destId="{106B15AB-C341-44CC-A122-9EE48A368EBF}" srcOrd="0" destOrd="0" presId="urn:microsoft.com/office/officeart/2018/2/layout/IconLabelList"/>
    <dgm:cxn modelId="{EBFDD3D8-9CA0-4F2B-9670-DDE185673A71}" type="presParOf" srcId="{187AA6F9-29B9-4DC1-8FDA-CFAEEC588C58}" destId="{56C95BB9-F2B3-451C-BA23-4E6779B64DDE}" srcOrd="1" destOrd="0" presId="urn:microsoft.com/office/officeart/2018/2/layout/IconLabelList"/>
    <dgm:cxn modelId="{5F469FA0-BF0E-4FE3-8A1B-B0022B4810B6}" type="presParOf" srcId="{187AA6F9-29B9-4DC1-8FDA-CFAEEC588C58}" destId="{D3C11804-3454-4B65-9078-FAE555CE123F}" srcOrd="2" destOrd="0" presId="urn:microsoft.com/office/officeart/2018/2/layout/IconLabelList"/>
    <dgm:cxn modelId="{8EF41A2F-FD6C-4393-9EE7-D0DDDDB15A23}" type="presParOf" srcId="{34BA3D2E-E5B6-42E2-9B8B-C9E2EC881A67}" destId="{73FFC15D-8B6D-4775-BA04-3E072CACAD1F}" srcOrd="1" destOrd="0" presId="urn:microsoft.com/office/officeart/2018/2/layout/IconLabelList"/>
    <dgm:cxn modelId="{A732C5F0-3422-44CD-9874-201B20180F90}" type="presParOf" srcId="{34BA3D2E-E5B6-42E2-9B8B-C9E2EC881A67}" destId="{BBB2074A-DB7E-42CB-A1E8-2B82B355C3EF}" srcOrd="2" destOrd="0" presId="urn:microsoft.com/office/officeart/2018/2/layout/IconLabelList"/>
    <dgm:cxn modelId="{35D145D9-082C-401B-9F39-58F4DB5B70BE}" type="presParOf" srcId="{BBB2074A-DB7E-42CB-A1E8-2B82B355C3EF}" destId="{149148C8-0B14-413A-BC5F-1B623211314C}" srcOrd="0" destOrd="0" presId="urn:microsoft.com/office/officeart/2018/2/layout/IconLabelList"/>
    <dgm:cxn modelId="{3BE3C0C1-1E0A-4F33-9ADD-DBF53C162932}" type="presParOf" srcId="{BBB2074A-DB7E-42CB-A1E8-2B82B355C3EF}" destId="{55094020-C3A0-4933-8AE5-10275E100E66}" srcOrd="1" destOrd="0" presId="urn:microsoft.com/office/officeart/2018/2/layout/IconLabelList"/>
    <dgm:cxn modelId="{133DCEA0-38F6-4569-AEBB-B75F8764F504}" type="presParOf" srcId="{BBB2074A-DB7E-42CB-A1E8-2B82B355C3EF}" destId="{C3155794-2112-49EA-9B86-B34671E5BD82}" srcOrd="2" destOrd="0" presId="urn:microsoft.com/office/officeart/2018/2/layout/IconLabelList"/>
    <dgm:cxn modelId="{C24E686D-EA27-48E1-9F71-4DA5642196EE}" type="presParOf" srcId="{34BA3D2E-E5B6-42E2-9B8B-C9E2EC881A67}" destId="{36546903-26F2-4FCC-A664-AFB2B13C1269}" srcOrd="3" destOrd="0" presId="urn:microsoft.com/office/officeart/2018/2/layout/IconLabelList"/>
    <dgm:cxn modelId="{2CD93841-347C-4938-8061-0C44B3F24276}" type="presParOf" srcId="{34BA3D2E-E5B6-42E2-9B8B-C9E2EC881A67}" destId="{5CBDCE18-E1E4-4823-9EC3-7E937D8301F5}" srcOrd="4" destOrd="0" presId="urn:microsoft.com/office/officeart/2018/2/layout/IconLabelList"/>
    <dgm:cxn modelId="{672A9972-2178-4BD0-9D85-9BE22A116F5D}" type="presParOf" srcId="{5CBDCE18-E1E4-4823-9EC3-7E937D8301F5}" destId="{62AEFFE3-5033-4B4E-A73C-F80540F4F182}" srcOrd="0" destOrd="0" presId="urn:microsoft.com/office/officeart/2018/2/layout/IconLabelList"/>
    <dgm:cxn modelId="{F80DB1AC-6238-4AE3-A454-A0B1D018C9D8}" type="presParOf" srcId="{5CBDCE18-E1E4-4823-9EC3-7E937D8301F5}" destId="{E46543D3-AFF4-46D1-910D-57203FBD0570}" srcOrd="1" destOrd="0" presId="urn:microsoft.com/office/officeart/2018/2/layout/IconLabelList"/>
    <dgm:cxn modelId="{4AC64640-D083-49B2-BB0B-BA84AC9C55A7}" type="presParOf" srcId="{5CBDCE18-E1E4-4823-9EC3-7E937D8301F5}" destId="{80FD69F4-1FBF-4C32-BC8D-6652660415E3}" srcOrd="2" destOrd="0" presId="urn:microsoft.com/office/officeart/2018/2/layout/IconLabelList"/>
    <dgm:cxn modelId="{95D6E073-8E4A-489A-A1EC-D884F8D507A9}" type="presParOf" srcId="{34BA3D2E-E5B6-42E2-9B8B-C9E2EC881A67}" destId="{254EB875-860C-4277-BFB2-9182272DDFC5}" srcOrd="5" destOrd="0" presId="urn:microsoft.com/office/officeart/2018/2/layout/IconLabelList"/>
    <dgm:cxn modelId="{FF949EE2-4B08-460F-87D6-DCFED6B13940}" type="presParOf" srcId="{34BA3D2E-E5B6-42E2-9B8B-C9E2EC881A67}" destId="{FF3129A9-512A-437A-8618-8CC86C351839}" srcOrd="6" destOrd="0" presId="urn:microsoft.com/office/officeart/2018/2/layout/IconLabelList"/>
    <dgm:cxn modelId="{6A6F44CE-409F-461B-84CE-0ECB5652491C}" type="presParOf" srcId="{FF3129A9-512A-437A-8618-8CC86C351839}" destId="{E30B6A13-8CC8-4069-BDFA-DEF080C444DB}" srcOrd="0" destOrd="0" presId="urn:microsoft.com/office/officeart/2018/2/layout/IconLabelList"/>
    <dgm:cxn modelId="{94751C9A-5808-4783-978F-7698E020748B}" type="presParOf" srcId="{FF3129A9-512A-437A-8618-8CC86C351839}" destId="{D4420EDC-24DA-461A-8D30-118A7D50F029}" srcOrd="1" destOrd="0" presId="urn:microsoft.com/office/officeart/2018/2/layout/IconLabelList"/>
    <dgm:cxn modelId="{572B2A23-F52D-41E7-ABC3-B2F86AE8351A}" type="presParOf" srcId="{FF3129A9-512A-437A-8618-8CC86C351839}" destId="{748ADA9C-F6F2-42AC-8A7F-3C5657FF7184}" srcOrd="2" destOrd="0" presId="urn:microsoft.com/office/officeart/2018/2/layout/IconLabelList"/>
    <dgm:cxn modelId="{2E90128E-652C-480C-BAD6-8A2C3FB19D1B}" type="presParOf" srcId="{34BA3D2E-E5B6-42E2-9B8B-C9E2EC881A67}" destId="{A2A80112-83E8-444B-A905-F5C17E8A440D}" srcOrd="7" destOrd="0" presId="urn:microsoft.com/office/officeart/2018/2/layout/IconLabelList"/>
    <dgm:cxn modelId="{7E166FBB-D209-48A3-A2B6-07276C9C8926}" type="presParOf" srcId="{34BA3D2E-E5B6-42E2-9B8B-C9E2EC881A67}" destId="{32C25502-CA77-4A2A-A2D8-66C6CB15313E}" srcOrd="8" destOrd="0" presId="urn:microsoft.com/office/officeart/2018/2/layout/IconLabelList"/>
    <dgm:cxn modelId="{964B649F-4D88-4D02-880D-6DDB008E137D}" type="presParOf" srcId="{32C25502-CA77-4A2A-A2D8-66C6CB15313E}" destId="{7E421E65-CE0C-4FF2-8009-E0CDCCB4E258}" srcOrd="0" destOrd="0" presId="urn:microsoft.com/office/officeart/2018/2/layout/IconLabelList"/>
    <dgm:cxn modelId="{2661B664-F4B4-48AA-BD36-B1EFD7431408}" type="presParOf" srcId="{32C25502-CA77-4A2A-A2D8-66C6CB15313E}" destId="{03DCADA8-04FD-4511-ADDC-B4C69CAACC59}" srcOrd="1" destOrd="0" presId="urn:microsoft.com/office/officeart/2018/2/layout/IconLabelList"/>
    <dgm:cxn modelId="{D495AE4C-88A0-4AE1-BF5D-E775208CEE7A}" type="presParOf" srcId="{32C25502-CA77-4A2A-A2D8-66C6CB15313E}" destId="{9FCC1FD2-FACF-4A1C-8FC2-487CB9EB03AD}" srcOrd="2" destOrd="0" presId="urn:microsoft.com/office/officeart/2018/2/layout/IconLabelList"/>
    <dgm:cxn modelId="{27550E2A-ABEE-4E60-AF9E-3EC1D3CC7322}" type="presParOf" srcId="{34BA3D2E-E5B6-42E2-9B8B-C9E2EC881A67}" destId="{1D904BEB-002F-4C4C-B052-B44A9F2E29E4}" srcOrd="9" destOrd="0" presId="urn:microsoft.com/office/officeart/2018/2/layout/IconLabelList"/>
    <dgm:cxn modelId="{BCCABECD-D0CF-4823-A9D1-96558634A291}" type="presParOf" srcId="{34BA3D2E-E5B6-42E2-9B8B-C9E2EC881A67}" destId="{2D100818-7F68-4653-AE1F-BB50586CF988}" srcOrd="10" destOrd="0" presId="urn:microsoft.com/office/officeart/2018/2/layout/IconLabelList"/>
    <dgm:cxn modelId="{6507A2AC-DBE1-4C60-8461-713396DD9FF6}" type="presParOf" srcId="{2D100818-7F68-4653-AE1F-BB50586CF988}" destId="{B2859669-2AAD-4FEB-A036-1749A30CDBC3}" srcOrd="0" destOrd="0" presId="urn:microsoft.com/office/officeart/2018/2/layout/IconLabelList"/>
    <dgm:cxn modelId="{F8AE8510-4990-4668-B966-53B23EE896D7}" type="presParOf" srcId="{2D100818-7F68-4653-AE1F-BB50586CF988}" destId="{BF95787A-8B34-498B-B945-4E69AB8A64CF}" srcOrd="1" destOrd="0" presId="urn:microsoft.com/office/officeart/2018/2/layout/IconLabelList"/>
    <dgm:cxn modelId="{BA11A486-024B-47F5-ADD2-D49412D2A407}" type="presParOf" srcId="{2D100818-7F68-4653-AE1F-BB50586CF988}" destId="{145CA59A-4FF6-4324-9944-BAABD43B5BF8}" srcOrd="2" destOrd="0" presId="urn:microsoft.com/office/officeart/2018/2/layout/IconLabelList"/>
    <dgm:cxn modelId="{A8A6DE41-D015-4C94-98C1-F43C8458B083}" type="presParOf" srcId="{34BA3D2E-E5B6-42E2-9B8B-C9E2EC881A67}" destId="{A1B3D77B-58F2-4DB5-A8F4-2E8E6F25B12B}" srcOrd="11" destOrd="0" presId="urn:microsoft.com/office/officeart/2018/2/layout/IconLabelList"/>
    <dgm:cxn modelId="{251366B2-9B2D-43D0-8DD9-3B9243B512D9}" type="presParOf" srcId="{34BA3D2E-E5B6-42E2-9B8B-C9E2EC881A67}" destId="{08D63220-DB72-4C85-8DAA-38CF48C324EC}" srcOrd="12" destOrd="0" presId="urn:microsoft.com/office/officeart/2018/2/layout/IconLabelList"/>
    <dgm:cxn modelId="{2ECF3CC3-C9FB-488F-9FBF-FE700BFDA829}" type="presParOf" srcId="{08D63220-DB72-4C85-8DAA-38CF48C324EC}" destId="{27238CB5-17FB-4A7F-8A73-559529A86099}" srcOrd="0" destOrd="0" presId="urn:microsoft.com/office/officeart/2018/2/layout/IconLabelList"/>
    <dgm:cxn modelId="{342BD4B3-024D-40E0-BEDA-A7F152210F13}" type="presParOf" srcId="{08D63220-DB72-4C85-8DAA-38CF48C324EC}" destId="{3D4224C4-D67E-4FE2-B4D6-E65CFE7165DA}" srcOrd="1" destOrd="0" presId="urn:microsoft.com/office/officeart/2018/2/layout/IconLabelList"/>
    <dgm:cxn modelId="{2347126E-1DE5-42C2-90FE-F4F33FC6847F}" type="presParOf" srcId="{08D63220-DB72-4C85-8DAA-38CF48C324EC}" destId="{5FEF64A6-EAF5-423A-B8D9-3AD591AE96C5}" srcOrd="2" destOrd="0" presId="urn:microsoft.com/office/officeart/2018/2/layout/IconLabelList"/>
    <dgm:cxn modelId="{57C7FA23-6087-4620-ACA3-58ED509B0BF0}" type="presParOf" srcId="{34BA3D2E-E5B6-42E2-9B8B-C9E2EC881A67}" destId="{93C43C52-AAA8-403E-8DD8-2656E6D97EA9}" srcOrd="13" destOrd="0" presId="urn:microsoft.com/office/officeart/2018/2/layout/IconLabelList"/>
    <dgm:cxn modelId="{4E53C27C-7379-4D8E-9B4B-2000A2BE398E}" type="presParOf" srcId="{34BA3D2E-E5B6-42E2-9B8B-C9E2EC881A67}" destId="{8996E947-A51A-4B6C-9962-D6BBC5B4248A}" srcOrd="14" destOrd="0" presId="urn:microsoft.com/office/officeart/2018/2/layout/IconLabelList"/>
    <dgm:cxn modelId="{D79BA69F-4FB4-475D-8DFE-8E669BF496EC}" type="presParOf" srcId="{8996E947-A51A-4B6C-9962-D6BBC5B4248A}" destId="{6DAD3B4D-C623-4413-B037-877CC804AF29}" srcOrd="0" destOrd="0" presId="urn:microsoft.com/office/officeart/2018/2/layout/IconLabelList"/>
    <dgm:cxn modelId="{C977791E-8525-4A1C-A36F-3F2512F2E863}" type="presParOf" srcId="{8996E947-A51A-4B6C-9962-D6BBC5B4248A}" destId="{DF870DC4-4D9C-4890-8BB6-9FE9061C4681}" srcOrd="1" destOrd="0" presId="urn:microsoft.com/office/officeart/2018/2/layout/IconLabelList"/>
    <dgm:cxn modelId="{A76A32B5-A884-4067-BBDB-2B1623354F98}" type="presParOf" srcId="{8996E947-A51A-4B6C-9962-D6BBC5B4248A}" destId="{C620B57D-46DC-4CFC-B64B-030D82386A5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C203B3-7A3C-4E71-8AB6-CE2FE30D863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23DE9C3-DBA5-449B-B7FA-2B5AFFE2AB11}">
      <dgm:prSet/>
      <dgm:spPr/>
      <dgm:t>
        <a:bodyPr/>
        <a:lstStyle/>
        <a:p>
          <a:pPr>
            <a:lnSpc>
              <a:spcPct val="100000"/>
            </a:lnSpc>
          </a:pPr>
          <a:r>
            <a:rPr lang="en-US" b="0" i="0" baseline="0"/>
            <a:t>Elastically scale</a:t>
          </a:r>
          <a:endParaRPr lang="en-US"/>
        </a:p>
      </dgm:t>
    </dgm:pt>
    <dgm:pt modelId="{8DA13769-76D7-475D-AE3F-272D300D0BD8}" type="parTrans" cxnId="{BF6514B8-DCD4-40DF-B081-D53BFCEC5054}">
      <dgm:prSet/>
      <dgm:spPr/>
      <dgm:t>
        <a:bodyPr/>
        <a:lstStyle/>
        <a:p>
          <a:endParaRPr lang="en-US"/>
        </a:p>
      </dgm:t>
    </dgm:pt>
    <dgm:pt modelId="{B8536238-608C-4A22-9B9A-8BD169A96CC2}" type="sibTrans" cxnId="{BF6514B8-DCD4-40DF-B081-D53BFCEC5054}">
      <dgm:prSet/>
      <dgm:spPr/>
      <dgm:t>
        <a:bodyPr/>
        <a:lstStyle/>
        <a:p>
          <a:endParaRPr lang="en-US"/>
        </a:p>
      </dgm:t>
    </dgm:pt>
    <dgm:pt modelId="{82D42589-9A63-4432-B7D9-F73C66257483}">
      <dgm:prSet/>
      <dgm:spPr/>
      <dgm:t>
        <a:bodyPr/>
        <a:lstStyle/>
        <a:p>
          <a:pPr>
            <a:lnSpc>
              <a:spcPct val="100000"/>
            </a:lnSpc>
          </a:pPr>
          <a:r>
            <a:rPr lang="en-US" b="0" i="0" baseline="0"/>
            <a:t>Guaranteed low latency</a:t>
          </a:r>
          <a:endParaRPr lang="en-US"/>
        </a:p>
      </dgm:t>
    </dgm:pt>
    <dgm:pt modelId="{19F881AB-91CC-4929-8365-0C1BD8BC9D23}" type="parTrans" cxnId="{782C3BC7-BB0F-4DE7-9483-EB07DC044FC6}">
      <dgm:prSet/>
      <dgm:spPr/>
      <dgm:t>
        <a:bodyPr/>
        <a:lstStyle/>
        <a:p>
          <a:endParaRPr lang="en-US"/>
        </a:p>
      </dgm:t>
    </dgm:pt>
    <dgm:pt modelId="{53503A39-9FAF-4448-87B9-6BA096A77903}" type="sibTrans" cxnId="{782C3BC7-BB0F-4DE7-9483-EB07DC044FC6}">
      <dgm:prSet/>
      <dgm:spPr/>
      <dgm:t>
        <a:bodyPr/>
        <a:lstStyle/>
        <a:p>
          <a:endParaRPr lang="en-US"/>
        </a:p>
      </dgm:t>
    </dgm:pt>
    <dgm:pt modelId="{BB5C8382-78AA-4B83-A101-FE5233FCAAA8}">
      <dgm:prSet/>
      <dgm:spPr/>
      <dgm:t>
        <a:bodyPr/>
        <a:lstStyle/>
        <a:p>
          <a:pPr>
            <a:lnSpc>
              <a:spcPct val="100000"/>
            </a:lnSpc>
          </a:pPr>
          <a:r>
            <a:rPr lang="en-US" b="0" i="0" baseline="0"/>
            <a:t>Turnkey global distribution</a:t>
          </a:r>
          <a:endParaRPr lang="en-US"/>
        </a:p>
      </dgm:t>
    </dgm:pt>
    <dgm:pt modelId="{23008613-7778-48ED-B8F6-0D0435578BFD}" type="parTrans" cxnId="{BD6E4E34-FA22-4283-83EE-D023A38C2178}">
      <dgm:prSet/>
      <dgm:spPr/>
      <dgm:t>
        <a:bodyPr/>
        <a:lstStyle/>
        <a:p>
          <a:endParaRPr lang="en-US"/>
        </a:p>
      </dgm:t>
    </dgm:pt>
    <dgm:pt modelId="{BC8D1F7D-8216-48D1-BA24-690D020FF95A}" type="sibTrans" cxnId="{BD6E4E34-FA22-4283-83EE-D023A38C2178}">
      <dgm:prSet/>
      <dgm:spPr/>
      <dgm:t>
        <a:bodyPr/>
        <a:lstStyle/>
        <a:p>
          <a:endParaRPr lang="en-US"/>
        </a:p>
      </dgm:t>
    </dgm:pt>
    <dgm:pt modelId="{EA9911BE-054E-42E8-8D10-8C3479AB3DCC}">
      <dgm:prSet/>
      <dgm:spPr/>
      <dgm:t>
        <a:bodyPr/>
        <a:lstStyle/>
        <a:p>
          <a:pPr>
            <a:lnSpc>
              <a:spcPct val="100000"/>
            </a:lnSpc>
          </a:pPr>
          <a:r>
            <a:rPr lang="en-US" b="0" i="0" baseline="0"/>
            <a:t>Five consistency models</a:t>
          </a:r>
          <a:endParaRPr lang="en-US"/>
        </a:p>
      </dgm:t>
    </dgm:pt>
    <dgm:pt modelId="{613963CB-4169-4902-AB59-CCE887C72D0D}" type="parTrans" cxnId="{76EF4382-7B6C-45E3-8F28-AD265BD38CB8}">
      <dgm:prSet/>
      <dgm:spPr/>
      <dgm:t>
        <a:bodyPr/>
        <a:lstStyle/>
        <a:p>
          <a:endParaRPr lang="en-US"/>
        </a:p>
      </dgm:t>
    </dgm:pt>
    <dgm:pt modelId="{2662E3C3-797A-475B-AB78-EF1B0AF3B224}" type="sibTrans" cxnId="{76EF4382-7B6C-45E3-8F28-AD265BD38CB8}">
      <dgm:prSet/>
      <dgm:spPr/>
      <dgm:t>
        <a:bodyPr/>
        <a:lstStyle/>
        <a:p>
          <a:endParaRPr lang="en-US"/>
        </a:p>
      </dgm:t>
    </dgm:pt>
    <dgm:pt modelId="{4C98C54F-4315-4D08-9093-DC5111B48D3E}">
      <dgm:prSet/>
      <dgm:spPr/>
      <dgm:t>
        <a:bodyPr/>
        <a:lstStyle/>
        <a:p>
          <a:pPr>
            <a:lnSpc>
              <a:spcPct val="100000"/>
            </a:lnSpc>
          </a:pPr>
          <a:r>
            <a:rPr lang="en-US" b="0" i="0" baseline="0"/>
            <a:t>Multiple data models and API’s</a:t>
          </a:r>
          <a:endParaRPr lang="en-US"/>
        </a:p>
      </dgm:t>
    </dgm:pt>
    <dgm:pt modelId="{975C4514-A520-415C-B9FD-160305EBD611}" type="parTrans" cxnId="{3A195C23-3F68-45A7-A10F-E2CD66604B49}">
      <dgm:prSet/>
      <dgm:spPr/>
      <dgm:t>
        <a:bodyPr/>
        <a:lstStyle/>
        <a:p>
          <a:endParaRPr lang="en-US"/>
        </a:p>
      </dgm:t>
    </dgm:pt>
    <dgm:pt modelId="{617D52FA-254D-4003-A57C-6A07749EF15A}" type="sibTrans" cxnId="{3A195C23-3F68-45A7-A10F-E2CD66604B49}">
      <dgm:prSet/>
      <dgm:spPr/>
      <dgm:t>
        <a:bodyPr/>
        <a:lstStyle/>
        <a:p>
          <a:endParaRPr lang="en-US"/>
        </a:p>
      </dgm:t>
    </dgm:pt>
    <dgm:pt modelId="{F81A3E4A-5B4D-47D6-AA83-A8827D914299}">
      <dgm:prSet/>
      <dgm:spPr/>
      <dgm:t>
        <a:bodyPr/>
        <a:lstStyle/>
        <a:p>
          <a:pPr>
            <a:lnSpc>
              <a:spcPct val="100000"/>
            </a:lnSpc>
          </a:pPr>
          <a:r>
            <a:rPr lang="en-US" b="0" i="0" baseline="0"/>
            <a:t>No schema or indexing required</a:t>
          </a:r>
          <a:endParaRPr lang="en-US"/>
        </a:p>
      </dgm:t>
    </dgm:pt>
    <dgm:pt modelId="{B5B949B1-B9B8-49F7-8388-48832D40B7C5}" type="parTrans" cxnId="{26D29FE1-7600-421C-BC96-E172F288D2E2}">
      <dgm:prSet/>
      <dgm:spPr/>
      <dgm:t>
        <a:bodyPr/>
        <a:lstStyle/>
        <a:p>
          <a:endParaRPr lang="en-US"/>
        </a:p>
      </dgm:t>
    </dgm:pt>
    <dgm:pt modelId="{804598DC-4766-4368-911E-7CF5C6F53ECF}" type="sibTrans" cxnId="{26D29FE1-7600-421C-BC96-E172F288D2E2}">
      <dgm:prSet/>
      <dgm:spPr/>
      <dgm:t>
        <a:bodyPr/>
        <a:lstStyle/>
        <a:p>
          <a:endParaRPr lang="en-US"/>
        </a:p>
      </dgm:t>
    </dgm:pt>
    <dgm:pt modelId="{1F8621F9-DC28-4B3C-9FBC-85F435D4A753}">
      <dgm:prSet/>
      <dgm:spPr/>
      <dgm:t>
        <a:bodyPr/>
        <a:lstStyle/>
        <a:p>
          <a:pPr>
            <a:lnSpc>
              <a:spcPct val="100000"/>
            </a:lnSpc>
          </a:pPr>
          <a:r>
            <a:rPr lang="en-US" b="0" i="0" baseline="0"/>
            <a:t>Comprehensive SLA’s</a:t>
          </a:r>
          <a:endParaRPr lang="en-US"/>
        </a:p>
      </dgm:t>
    </dgm:pt>
    <dgm:pt modelId="{76FF0CBA-61CC-4D66-A6BE-601BFD3C68C2}" type="parTrans" cxnId="{E8EC9749-2F7D-4B66-BD18-8E1250E34C97}">
      <dgm:prSet/>
      <dgm:spPr/>
      <dgm:t>
        <a:bodyPr/>
        <a:lstStyle/>
        <a:p>
          <a:endParaRPr lang="en-US"/>
        </a:p>
      </dgm:t>
    </dgm:pt>
    <dgm:pt modelId="{97A51FC8-9916-4C89-840A-740EC2A10D7C}" type="sibTrans" cxnId="{E8EC9749-2F7D-4B66-BD18-8E1250E34C97}">
      <dgm:prSet/>
      <dgm:spPr/>
      <dgm:t>
        <a:bodyPr/>
        <a:lstStyle/>
        <a:p>
          <a:endParaRPr lang="en-US"/>
        </a:p>
      </dgm:t>
    </dgm:pt>
    <dgm:pt modelId="{34BA3D2E-E5B6-42E2-9B8B-C9E2EC881A67}" type="pres">
      <dgm:prSet presAssocID="{E0C203B3-7A3C-4E71-8AB6-CE2FE30D863D}" presName="root" presStyleCnt="0">
        <dgm:presLayoutVars>
          <dgm:dir/>
          <dgm:resizeHandles val="exact"/>
        </dgm:presLayoutVars>
      </dgm:prSet>
      <dgm:spPr/>
    </dgm:pt>
    <dgm:pt modelId="{187AA6F9-29B9-4DC1-8FDA-CFAEEC588C58}" type="pres">
      <dgm:prSet presAssocID="{A23DE9C3-DBA5-449B-B7FA-2B5AFFE2AB11}" presName="compNode" presStyleCnt="0"/>
      <dgm:spPr/>
    </dgm:pt>
    <dgm:pt modelId="{106B15AB-C341-44CC-A122-9EE48A368EBF}" type="pres">
      <dgm:prSet presAssocID="{A23DE9C3-DBA5-449B-B7FA-2B5AFFE2AB1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56C95BB9-F2B3-451C-BA23-4E6779B64DDE}" type="pres">
      <dgm:prSet presAssocID="{A23DE9C3-DBA5-449B-B7FA-2B5AFFE2AB11}" presName="spaceRect" presStyleCnt="0"/>
      <dgm:spPr/>
    </dgm:pt>
    <dgm:pt modelId="{D3C11804-3454-4B65-9078-FAE555CE123F}" type="pres">
      <dgm:prSet presAssocID="{A23DE9C3-DBA5-449B-B7FA-2B5AFFE2AB11}" presName="textRect" presStyleLbl="revTx" presStyleIdx="0" presStyleCnt="7">
        <dgm:presLayoutVars>
          <dgm:chMax val="1"/>
          <dgm:chPref val="1"/>
        </dgm:presLayoutVars>
      </dgm:prSet>
      <dgm:spPr/>
    </dgm:pt>
    <dgm:pt modelId="{73FFC15D-8B6D-4775-BA04-3E072CACAD1F}" type="pres">
      <dgm:prSet presAssocID="{B8536238-608C-4A22-9B9A-8BD169A96CC2}" presName="sibTrans" presStyleCnt="0"/>
      <dgm:spPr/>
    </dgm:pt>
    <dgm:pt modelId="{6F9F49EC-B3AB-40AB-A67F-34786EA6C169}" type="pres">
      <dgm:prSet presAssocID="{82D42589-9A63-4432-B7D9-F73C66257483}" presName="compNode" presStyleCnt="0"/>
      <dgm:spPr/>
    </dgm:pt>
    <dgm:pt modelId="{F0008D7A-9EB5-4D36-9F43-F4BE7AA66325}" type="pres">
      <dgm:prSet presAssocID="{82D42589-9A63-4432-B7D9-F73C6625748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6D50CA9-8330-43D8-92D0-D8CBA7AF7F6D}" type="pres">
      <dgm:prSet presAssocID="{82D42589-9A63-4432-B7D9-F73C66257483}" presName="spaceRect" presStyleCnt="0"/>
      <dgm:spPr/>
    </dgm:pt>
    <dgm:pt modelId="{83C5E16D-D4F7-433D-B50C-B8DD3C3E5865}" type="pres">
      <dgm:prSet presAssocID="{82D42589-9A63-4432-B7D9-F73C66257483}" presName="textRect" presStyleLbl="revTx" presStyleIdx="1" presStyleCnt="7">
        <dgm:presLayoutVars>
          <dgm:chMax val="1"/>
          <dgm:chPref val="1"/>
        </dgm:presLayoutVars>
      </dgm:prSet>
      <dgm:spPr/>
    </dgm:pt>
    <dgm:pt modelId="{C64FE537-2B9E-4182-9E60-92DDA289A32A}" type="pres">
      <dgm:prSet presAssocID="{53503A39-9FAF-4448-87B9-6BA096A77903}" presName="sibTrans" presStyleCnt="0"/>
      <dgm:spPr/>
    </dgm:pt>
    <dgm:pt modelId="{01828931-1EC0-4747-9810-85F675F0B53D}" type="pres">
      <dgm:prSet presAssocID="{BB5C8382-78AA-4B83-A101-FE5233FCAAA8}" presName="compNode" presStyleCnt="0"/>
      <dgm:spPr/>
    </dgm:pt>
    <dgm:pt modelId="{3985A1A4-7B34-4DBF-B5A1-AAFB3AF82DF1}" type="pres">
      <dgm:prSet presAssocID="{BB5C8382-78AA-4B83-A101-FE5233FCAAA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4AA7B641-0B7A-4AA4-8F2D-AF628828B8BD}" type="pres">
      <dgm:prSet presAssocID="{BB5C8382-78AA-4B83-A101-FE5233FCAAA8}" presName="spaceRect" presStyleCnt="0"/>
      <dgm:spPr/>
    </dgm:pt>
    <dgm:pt modelId="{08FCD9CD-FCE8-47AF-8131-6F12631366F4}" type="pres">
      <dgm:prSet presAssocID="{BB5C8382-78AA-4B83-A101-FE5233FCAAA8}" presName="textRect" presStyleLbl="revTx" presStyleIdx="2" presStyleCnt="7">
        <dgm:presLayoutVars>
          <dgm:chMax val="1"/>
          <dgm:chPref val="1"/>
        </dgm:presLayoutVars>
      </dgm:prSet>
      <dgm:spPr/>
    </dgm:pt>
    <dgm:pt modelId="{1DA11D5C-A352-42DD-9F31-A46EC539BD20}" type="pres">
      <dgm:prSet presAssocID="{BC8D1F7D-8216-48D1-BA24-690D020FF95A}" presName="sibTrans" presStyleCnt="0"/>
      <dgm:spPr/>
    </dgm:pt>
    <dgm:pt modelId="{DB4DB8D6-1A5C-4515-A181-9EBB39B08406}" type="pres">
      <dgm:prSet presAssocID="{EA9911BE-054E-42E8-8D10-8C3479AB3DCC}" presName="compNode" presStyleCnt="0"/>
      <dgm:spPr/>
    </dgm:pt>
    <dgm:pt modelId="{CD7653D9-CDF2-482A-B1BF-A27BE88BA3DB}" type="pres">
      <dgm:prSet presAssocID="{EA9911BE-054E-42E8-8D10-8C3479AB3DC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923478D0-B4AC-4C99-8681-665CBB627392}" type="pres">
      <dgm:prSet presAssocID="{EA9911BE-054E-42E8-8D10-8C3479AB3DCC}" presName="spaceRect" presStyleCnt="0"/>
      <dgm:spPr/>
    </dgm:pt>
    <dgm:pt modelId="{54EFD357-B054-4DEF-8444-282497BC4F5D}" type="pres">
      <dgm:prSet presAssocID="{EA9911BE-054E-42E8-8D10-8C3479AB3DCC}" presName="textRect" presStyleLbl="revTx" presStyleIdx="3" presStyleCnt="7">
        <dgm:presLayoutVars>
          <dgm:chMax val="1"/>
          <dgm:chPref val="1"/>
        </dgm:presLayoutVars>
      </dgm:prSet>
      <dgm:spPr/>
    </dgm:pt>
    <dgm:pt modelId="{A79FB222-45E5-42FE-9F83-0D4E0E7D7AD7}" type="pres">
      <dgm:prSet presAssocID="{2662E3C3-797A-475B-AB78-EF1B0AF3B224}" presName="sibTrans" presStyleCnt="0"/>
      <dgm:spPr/>
    </dgm:pt>
    <dgm:pt modelId="{50789CEB-BFE5-46F7-ADF3-E16FEE1DCC53}" type="pres">
      <dgm:prSet presAssocID="{4C98C54F-4315-4D08-9093-DC5111B48D3E}" presName="compNode" presStyleCnt="0"/>
      <dgm:spPr/>
    </dgm:pt>
    <dgm:pt modelId="{E0B4A3D1-D047-45E4-BA09-DBE58921B0EB}" type="pres">
      <dgm:prSet presAssocID="{4C98C54F-4315-4D08-9093-DC5111B48D3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8D24E03-E097-48B3-BA12-3C597CAC9343}" type="pres">
      <dgm:prSet presAssocID="{4C98C54F-4315-4D08-9093-DC5111B48D3E}" presName="spaceRect" presStyleCnt="0"/>
      <dgm:spPr/>
    </dgm:pt>
    <dgm:pt modelId="{288DDF96-66BA-4546-80F9-7F5080E8B7A4}" type="pres">
      <dgm:prSet presAssocID="{4C98C54F-4315-4D08-9093-DC5111B48D3E}" presName="textRect" presStyleLbl="revTx" presStyleIdx="4" presStyleCnt="7">
        <dgm:presLayoutVars>
          <dgm:chMax val="1"/>
          <dgm:chPref val="1"/>
        </dgm:presLayoutVars>
      </dgm:prSet>
      <dgm:spPr/>
    </dgm:pt>
    <dgm:pt modelId="{99DDA15A-5687-40ED-98C7-A18FEEACEDC4}" type="pres">
      <dgm:prSet presAssocID="{617D52FA-254D-4003-A57C-6A07749EF15A}" presName="sibTrans" presStyleCnt="0"/>
      <dgm:spPr/>
    </dgm:pt>
    <dgm:pt modelId="{EFF0FCDE-B196-4EC2-B783-AAA203E2BD2D}" type="pres">
      <dgm:prSet presAssocID="{F81A3E4A-5B4D-47D6-AA83-A8827D914299}" presName="compNode" presStyleCnt="0"/>
      <dgm:spPr/>
    </dgm:pt>
    <dgm:pt modelId="{66E56F66-EB64-4462-9F39-9B9998AF2C7B}" type="pres">
      <dgm:prSet presAssocID="{F81A3E4A-5B4D-47D6-AA83-A8827D91429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able"/>
        </a:ext>
      </dgm:extLst>
    </dgm:pt>
    <dgm:pt modelId="{79D11722-9646-4AA0-8909-018D02963193}" type="pres">
      <dgm:prSet presAssocID="{F81A3E4A-5B4D-47D6-AA83-A8827D914299}" presName="spaceRect" presStyleCnt="0"/>
      <dgm:spPr/>
    </dgm:pt>
    <dgm:pt modelId="{0B627714-4CE3-4D5F-9100-FB687AE11619}" type="pres">
      <dgm:prSet presAssocID="{F81A3E4A-5B4D-47D6-AA83-A8827D914299}" presName="textRect" presStyleLbl="revTx" presStyleIdx="5" presStyleCnt="7">
        <dgm:presLayoutVars>
          <dgm:chMax val="1"/>
          <dgm:chPref val="1"/>
        </dgm:presLayoutVars>
      </dgm:prSet>
      <dgm:spPr/>
    </dgm:pt>
    <dgm:pt modelId="{C6DAF078-FA9A-4D37-AE3B-1F140D59D210}" type="pres">
      <dgm:prSet presAssocID="{804598DC-4766-4368-911E-7CF5C6F53ECF}" presName="sibTrans" presStyleCnt="0"/>
      <dgm:spPr/>
    </dgm:pt>
    <dgm:pt modelId="{ABA91BC0-CE52-44AA-B1B8-9024B77D5F7C}" type="pres">
      <dgm:prSet presAssocID="{1F8621F9-DC28-4B3C-9FBC-85F435D4A753}" presName="compNode" presStyleCnt="0"/>
      <dgm:spPr/>
    </dgm:pt>
    <dgm:pt modelId="{DDA04C67-3E36-4CD3-8F7F-ADA0E0B5BED0}" type="pres">
      <dgm:prSet presAssocID="{1F8621F9-DC28-4B3C-9FBC-85F435D4A75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andshake"/>
        </a:ext>
      </dgm:extLst>
    </dgm:pt>
    <dgm:pt modelId="{DED37AA4-2E6C-4DF3-BBD0-EFB541282E7D}" type="pres">
      <dgm:prSet presAssocID="{1F8621F9-DC28-4B3C-9FBC-85F435D4A753}" presName="spaceRect" presStyleCnt="0"/>
      <dgm:spPr/>
    </dgm:pt>
    <dgm:pt modelId="{F8D7FBE3-388A-4537-BDBD-245CEED5822D}" type="pres">
      <dgm:prSet presAssocID="{1F8621F9-DC28-4B3C-9FBC-85F435D4A753}" presName="textRect" presStyleLbl="revTx" presStyleIdx="6" presStyleCnt="7">
        <dgm:presLayoutVars>
          <dgm:chMax val="1"/>
          <dgm:chPref val="1"/>
        </dgm:presLayoutVars>
      </dgm:prSet>
      <dgm:spPr/>
    </dgm:pt>
  </dgm:ptLst>
  <dgm:cxnLst>
    <dgm:cxn modelId="{B682DE06-8CD3-4358-AE86-107991714C72}" type="presOf" srcId="{A23DE9C3-DBA5-449B-B7FA-2B5AFFE2AB11}" destId="{D3C11804-3454-4B65-9078-FAE555CE123F}" srcOrd="0" destOrd="0" presId="urn:microsoft.com/office/officeart/2018/2/layout/IconLabelList"/>
    <dgm:cxn modelId="{0EADFC17-29DF-4153-9C96-83918F832575}" type="presOf" srcId="{1F8621F9-DC28-4B3C-9FBC-85F435D4A753}" destId="{F8D7FBE3-388A-4537-BDBD-245CEED5822D}" srcOrd="0" destOrd="0" presId="urn:microsoft.com/office/officeart/2018/2/layout/IconLabelList"/>
    <dgm:cxn modelId="{3A195C23-3F68-45A7-A10F-E2CD66604B49}" srcId="{E0C203B3-7A3C-4E71-8AB6-CE2FE30D863D}" destId="{4C98C54F-4315-4D08-9093-DC5111B48D3E}" srcOrd="4" destOrd="0" parTransId="{975C4514-A520-415C-B9FD-160305EBD611}" sibTransId="{617D52FA-254D-4003-A57C-6A07749EF15A}"/>
    <dgm:cxn modelId="{FE8E912A-F865-49EE-AAC8-5F5B30C30876}" type="presOf" srcId="{E0C203B3-7A3C-4E71-8AB6-CE2FE30D863D}" destId="{34BA3D2E-E5B6-42E2-9B8B-C9E2EC881A67}" srcOrd="0" destOrd="0" presId="urn:microsoft.com/office/officeart/2018/2/layout/IconLabelList"/>
    <dgm:cxn modelId="{65BA102D-64F5-4DED-88FB-CBCF2B49D4D0}" type="presOf" srcId="{F81A3E4A-5B4D-47D6-AA83-A8827D914299}" destId="{0B627714-4CE3-4D5F-9100-FB687AE11619}" srcOrd="0" destOrd="0" presId="urn:microsoft.com/office/officeart/2018/2/layout/IconLabelList"/>
    <dgm:cxn modelId="{DC927032-3AF8-4BDE-985D-3ACD8D33C184}" type="presOf" srcId="{BB5C8382-78AA-4B83-A101-FE5233FCAAA8}" destId="{08FCD9CD-FCE8-47AF-8131-6F12631366F4}" srcOrd="0" destOrd="0" presId="urn:microsoft.com/office/officeart/2018/2/layout/IconLabelList"/>
    <dgm:cxn modelId="{BD6E4E34-FA22-4283-83EE-D023A38C2178}" srcId="{E0C203B3-7A3C-4E71-8AB6-CE2FE30D863D}" destId="{BB5C8382-78AA-4B83-A101-FE5233FCAAA8}" srcOrd="2" destOrd="0" parTransId="{23008613-7778-48ED-B8F6-0D0435578BFD}" sibTransId="{BC8D1F7D-8216-48D1-BA24-690D020FF95A}"/>
    <dgm:cxn modelId="{E8EC9749-2F7D-4B66-BD18-8E1250E34C97}" srcId="{E0C203B3-7A3C-4E71-8AB6-CE2FE30D863D}" destId="{1F8621F9-DC28-4B3C-9FBC-85F435D4A753}" srcOrd="6" destOrd="0" parTransId="{76FF0CBA-61CC-4D66-A6BE-601BFD3C68C2}" sibTransId="{97A51FC8-9916-4C89-840A-740EC2A10D7C}"/>
    <dgm:cxn modelId="{97FE594A-7424-4891-BFB5-7F1E609B615B}" type="presOf" srcId="{4C98C54F-4315-4D08-9093-DC5111B48D3E}" destId="{288DDF96-66BA-4546-80F9-7F5080E8B7A4}" srcOrd="0" destOrd="0" presId="urn:microsoft.com/office/officeart/2018/2/layout/IconLabelList"/>
    <dgm:cxn modelId="{76EF4382-7B6C-45E3-8F28-AD265BD38CB8}" srcId="{E0C203B3-7A3C-4E71-8AB6-CE2FE30D863D}" destId="{EA9911BE-054E-42E8-8D10-8C3479AB3DCC}" srcOrd="3" destOrd="0" parTransId="{613963CB-4169-4902-AB59-CCE887C72D0D}" sibTransId="{2662E3C3-797A-475B-AB78-EF1B0AF3B224}"/>
    <dgm:cxn modelId="{9B0F609E-BA97-4E8F-A920-BF917812CE7F}" type="presOf" srcId="{EA9911BE-054E-42E8-8D10-8C3479AB3DCC}" destId="{54EFD357-B054-4DEF-8444-282497BC4F5D}" srcOrd="0" destOrd="0" presId="urn:microsoft.com/office/officeart/2018/2/layout/IconLabelList"/>
    <dgm:cxn modelId="{BF6514B8-DCD4-40DF-B081-D53BFCEC5054}" srcId="{E0C203B3-7A3C-4E71-8AB6-CE2FE30D863D}" destId="{A23DE9C3-DBA5-449B-B7FA-2B5AFFE2AB11}" srcOrd="0" destOrd="0" parTransId="{8DA13769-76D7-475D-AE3F-272D300D0BD8}" sibTransId="{B8536238-608C-4A22-9B9A-8BD169A96CC2}"/>
    <dgm:cxn modelId="{782C3BC7-BB0F-4DE7-9483-EB07DC044FC6}" srcId="{E0C203B3-7A3C-4E71-8AB6-CE2FE30D863D}" destId="{82D42589-9A63-4432-B7D9-F73C66257483}" srcOrd="1" destOrd="0" parTransId="{19F881AB-91CC-4929-8365-0C1BD8BC9D23}" sibTransId="{53503A39-9FAF-4448-87B9-6BA096A77903}"/>
    <dgm:cxn modelId="{26D29FE1-7600-421C-BC96-E172F288D2E2}" srcId="{E0C203B3-7A3C-4E71-8AB6-CE2FE30D863D}" destId="{F81A3E4A-5B4D-47D6-AA83-A8827D914299}" srcOrd="5" destOrd="0" parTransId="{B5B949B1-B9B8-49F7-8388-48832D40B7C5}" sibTransId="{804598DC-4766-4368-911E-7CF5C6F53ECF}"/>
    <dgm:cxn modelId="{D78212E3-98B2-4E05-BA62-014F233F9922}" type="presOf" srcId="{82D42589-9A63-4432-B7D9-F73C66257483}" destId="{83C5E16D-D4F7-433D-B50C-B8DD3C3E5865}" srcOrd="0" destOrd="0" presId="urn:microsoft.com/office/officeart/2018/2/layout/IconLabelList"/>
    <dgm:cxn modelId="{A019CAF9-805F-4768-A517-8E9E8290C7EE}" type="presParOf" srcId="{34BA3D2E-E5B6-42E2-9B8B-C9E2EC881A67}" destId="{187AA6F9-29B9-4DC1-8FDA-CFAEEC588C58}" srcOrd="0" destOrd="0" presId="urn:microsoft.com/office/officeart/2018/2/layout/IconLabelList"/>
    <dgm:cxn modelId="{22FD5E77-035A-4225-93F7-60BA5A5B745D}" type="presParOf" srcId="{187AA6F9-29B9-4DC1-8FDA-CFAEEC588C58}" destId="{106B15AB-C341-44CC-A122-9EE48A368EBF}" srcOrd="0" destOrd="0" presId="urn:microsoft.com/office/officeart/2018/2/layout/IconLabelList"/>
    <dgm:cxn modelId="{EBFDD3D8-9CA0-4F2B-9670-DDE185673A71}" type="presParOf" srcId="{187AA6F9-29B9-4DC1-8FDA-CFAEEC588C58}" destId="{56C95BB9-F2B3-451C-BA23-4E6779B64DDE}" srcOrd="1" destOrd="0" presId="urn:microsoft.com/office/officeart/2018/2/layout/IconLabelList"/>
    <dgm:cxn modelId="{5F469FA0-BF0E-4FE3-8A1B-B0022B4810B6}" type="presParOf" srcId="{187AA6F9-29B9-4DC1-8FDA-CFAEEC588C58}" destId="{D3C11804-3454-4B65-9078-FAE555CE123F}" srcOrd="2" destOrd="0" presId="urn:microsoft.com/office/officeart/2018/2/layout/IconLabelList"/>
    <dgm:cxn modelId="{8EF41A2F-FD6C-4393-9EE7-D0DDDDB15A23}" type="presParOf" srcId="{34BA3D2E-E5B6-42E2-9B8B-C9E2EC881A67}" destId="{73FFC15D-8B6D-4775-BA04-3E072CACAD1F}" srcOrd="1" destOrd="0" presId="urn:microsoft.com/office/officeart/2018/2/layout/IconLabelList"/>
    <dgm:cxn modelId="{B4409115-673C-407E-B226-52156D0B7C6B}" type="presParOf" srcId="{34BA3D2E-E5B6-42E2-9B8B-C9E2EC881A67}" destId="{6F9F49EC-B3AB-40AB-A67F-34786EA6C169}" srcOrd="2" destOrd="0" presId="urn:microsoft.com/office/officeart/2018/2/layout/IconLabelList"/>
    <dgm:cxn modelId="{0AFE72BD-F855-49C5-95DA-BC422DB7A2AF}" type="presParOf" srcId="{6F9F49EC-B3AB-40AB-A67F-34786EA6C169}" destId="{F0008D7A-9EB5-4D36-9F43-F4BE7AA66325}" srcOrd="0" destOrd="0" presId="urn:microsoft.com/office/officeart/2018/2/layout/IconLabelList"/>
    <dgm:cxn modelId="{0532C5C2-055E-4862-9326-DA7893B44FD0}" type="presParOf" srcId="{6F9F49EC-B3AB-40AB-A67F-34786EA6C169}" destId="{96D50CA9-8330-43D8-92D0-D8CBA7AF7F6D}" srcOrd="1" destOrd="0" presId="urn:microsoft.com/office/officeart/2018/2/layout/IconLabelList"/>
    <dgm:cxn modelId="{F51AAE35-4027-4A1F-B25E-45F657EDB633}" type="presParOf" srcId="{6F9F49EC-B3AB-40AB-A67F-34786EA6C169}" destId="{83C5E16D-D4F7-433D-B50C-B8DD3C3E5865}" srcOrd="2" destOrd="0" presId="urn:microsoft.com/office/officeart/2018/2/layout/IconLabelList"/>
    <dgm:cxn modelId="{2BC22BFA-1A90-4032-9A39-BDAC9866172F}" type="presParOf" srcId="{34BA3D2E-E5B6-42E2-9B8B-C9E2EC881A67}" destId="{C64FE537-2B9E-4182-9E60-92DDA289A32A}" srcOrd="3" destOrd="0" presId="urn:microsoft.com/office/officeart/2018/2/layout/IconLabelList"/>
    <dgm:cxn modelId="{80AE8770-F48B-459F-9135-F564FB56CA86}" type="presParOf" srcId="{34BA3D2E-E5B6-42E2-9B8B-C9E2EC881A67}" destId="{01828931-1EC0-4747-9810-85F675F0B53D}" srcOrd="4" destOrd="0" presId="urn:microsoft.com/office/officeart/2018/2/layout/IconLabelList"/>
    <dgm:cxn modelId="{4756DFEE-EFAB-4099-9E80-8FD7E89E60C5}" type="presParOf" srcId="{01828931-1EC0-4747-9810-85F675F0B53D}" destId="{3985A1A4-7B34-4DBF-B5A1-AAFB3AF82DF1}" srcOrd="0" destOrd="0" presId="urn:microsoft.com/office/officeart/2018/2/layout/IconLabelList"/>
    <dgm:cxn modelId="{6199C63D-36A0-4842-90A0-1E870E737B86}" type="presParOf" srcId="{01828931-1EC0-4747-9810-85F675F0B53D}" destId="{4AA7B641-0B7A-4AA4-8F2D-AF628828B8BD}" srcOrd="1" destOrd="0" presId="urn:microsoft.com/office/officeart/2018/2/layout/IconLabelList"/>
    <dgm:cxn modelId="{1306F060-F056-4F4A-ACF7-E6DAD969D030}" type="presParOf" srcId="{01828931-1EC0-4747-9810-85F675F0B53D}" destId="{08FCD9CD-FCE8-47AF-8131-6F12631366F4}" srcOrd="2" destOrd="0" presId="urn:microsoft.com/office/officeart/2018/2/layout/IconLabelList"/>
    <dgm:cxn modelId="{12F88174-4715-4246-B4AB-0C3687C681A0}" type="presParOf" srcId="{34BA3D2E-E5B6-42E2-9B8B-C9E2EC881A67}" destId="{1DA11D5C-A352-42DD-9F31-A46EC539BD20}" srcOrd="5" destOrd="0" presId="urn:microsoft.com/office/officeart/2018/2/layout/IconLabelList"/>
    <dgm:cxn modelId="{703C7645-9CA4-478F-8EDA-0959F6F68233}" type="presParOf" srcId="{34BA3D2E-E5B6-42E2-9B8B-C9E2EC881A67}" destId="{DB4DB8D6-1A5C-4515-A181-9EBB39B08406}" srcOrd="6" destOrd="0" presId="urn:microsoft.com/office/officeart/2018/2/layout/IconLabelList"/>
    <dgm:cxn modelId="{E14D8401-747C-4F1D-83E8-CB1820E05C01}" type="presParOf" srcId="{DB4DB8D6-1A5C-4515-A181-9EBB39B08406}" destId="{CD7653D9-CDF2-482A-B1BF-A27BE88BA3DB}" srcOrd="0" destOrd="0" presId="urn:microsoft.com/office/officeart/2018/2/layout/IconLabelList"/>
    <dgm:cxn modelId="{45885B18-181C-4941-810F-161BB05A8085}" type="presParOf" srcId="{DB4DB8D6-1A5C-4515-A181-9EBB39B08406}" destId="{923478D0-B4AC-4C99-8681-665CBB627392}" srcOrd="1" destOrd="0" presId="urn:microsoft.com/office/officeart/2018/2/layout/IconLabelList"/>
    <dgm:cxn modelId="{075783F8-29E2-457C-862D-E6242A2F627E}" type="presParOf" srcId="{DB4DB8D6-1A5C-4515-A181-9EBB39B08406}" destId="{54EFD357-B054-4DEF-8444-282497BC4F5D}" srcOrd="2" destOrd="0" presId="urn:microsoft.com/office/officeart/2018/2/layout/IconLabelList"/>
    <dgm:cxn modelId="{654127F7-3CB1-4EB1-9D3E-B96BF7B9DA78}" type="presParOf" srcId="{34BA3D2E-E5B6-42E2-9B8B-C9E2EC881A67}" destId="{A79FB222-45E5-42FE-9F83-0D4E0E7D7AD7}" srcOrd="7" destOrd="0" presId="urn:microsoft.com/office/officeart/2018/2/layout/IconLabelList"/>
    <dgm:cxn modelId="{CC3F0996-01B5-4C0D-83B7-2CF956D22982}" type="presParOf" srcId="{34BA3D2E-E5B6-42E2-9B8B-C9E2EC881A67}" destId="{50789CEB-BFE5-46F7-ADF3-E16FEE1DCC53}" srcOrd="8" destOrd="0" presId="urn:microsoft.com/office/officeart/2018/2/layout/IconLabelList"/>
    <dgm:cxn modelId="{3AF86438-6B4A-46DD-A60A-705E5EC78C56}" type="presParOf" srcId="{50789CEB-BFE5-46F7-ADF3-E16FEE1DCC53}" destId="{E0B4A3D1-D047-45E4-BA09-DBE58921B0EB}" srcOrd="0" destOrd="0" presId="urn:microsoft.com/office/officeart/2018/2/layout/IconLabelList"/>
    <dgm:cxn modelId="{ED8EC983-21AF-46ED-B9D0-93630669D3CE}" type="presParOf" srcId="{50789CEB-BFE5-46F7-ADF3-E16FEE1DCC53}" destId="{68D24E03-E097-48B3-BA12-3C597CAC9343}" srcOrd="1" destOrd="0" presId="urn:microsoft.com/office/officeart/2018/2/layout/IconLabelList"/>
    <dgm:cxn modelId="{766B59BC-27F6-458A-BC1B-EFC45FB9366B}" type="presParOf" srcId="{50789CEB-BFE5-46F7-ADF3-E16FEE1DCC53}" destId="{288DDF96-66BA-4546-80F9-7F5080E8B7A4}" srcOrd="2" destOrd="0" presId="urn:microsoft.com/office/officeart/2018/2/layout/IconLabelList"/>
    <dgm:cxn modelId="{F6CDA46C-2784-4C9D-BD39-E6D8F534968F}" type="presParOf" srcId="{34BA3D2E-E5B6-42E2-9B8B-C9E2EC881A67}" destId="{99DDA15A-5687-40ED-98C7-A18FEEACEDC4}" srcOrd="9" destOrd="0" presId="urn:microsoft.com/office/officeart/2018/2/layout/IconLabelList"/>
    <dgm:cxn modelId="{9501B686-76BC-4C8F-BA9A-8106CF3CA33B}" type="presParOf" srcId="{34BA3D2E-E5B6-42E2-9B8B-C9E2EC881A67}" destId="{EFF0FCDE-B196-4EC2-B783-AAA203E2BD2D}" srcOrd="10" destOrd="0" presId="urn:microsoft.com/office/officeart/2018/2/layout/IconLabelList"/>
    <dgm:cxn modelId="{53B8205F-DE11-4ED1-AC4E-25825BA04C7C}" type="presParOf" srcId="{EFF0FCDE-B196-4EC2-B783-AAA203E2BD2D}" destId="{66E56F66-EB64-4462-9F39-9B9998AF2C7B}" srcOrd="0" destOrd="0" presId="urn:microsoft.com/office/officeart/2018/2/layout/IconLabelList"/>
    <dgm:cxn modelId="{02748393-5452-4D86-BF34-39713B041232}" type="presParOf" srcId="{EFF0FCDE-B196-4EC2-B783-AAA203E2BD2D}" destId="{79D11722-9646-4AA0-8909-018D02963193}" srcOrd="1" destOrd="0" presId="urn:microsoft.com/office/officeart/2018/2/layout/IconLabelList"/>
    <dgm:cxn modelId="{71412CB2-434A-4078-98D0-38A3E9D61AA8}" type="presParOf" srcId="{EFF0FCDE-B196-4EC2-B783-AAA203E2BD2D}" destId="{0B627714-4CE3-4D5F-9100-FB687AE11619}" srcOrd="2" destOrd="0" presId="urn:microsoft.com/office/officeart/2018/2/layout/IconLabelList"/>
    <dgm:cxn modelId="{F847EE19-D122-442F-B7B8-7566AECF6CEE}" type="presParOf" srcId="{34BA3D2E-E5B6-42E2-9B8B-C9E2EC881A67}" destId="{C6DAF078-FA9A-4D37-AE3B-1F140D59D210}" srcOrd="11" destOrd="0" presId="urn:microsoft.com/office/officeart/2018/2/layout/IconLabelList"/>
    <dgm:cxn modelId="{058EDDA9-26FF-465F-9CF4-23E94D2FB7CC}" type="presParOf" srcId="{34BA3D2E-E5B6-42E2-9B8B-C9E2EC881A67}" destId="{ABA91BC0-CE52-44AA-B1B8-9024B77D5F7C}" srcOrd="12" destOrd="0" presId="urn:microsoft.com/office/officeart/2018/2/layout/IconLabelList"/>
    <dgm:cxn modelId="{C4FCD442-AD19-4139-A492-032E186101C2}" type="presParOf" srcId="{ABA91BC0-CE52-44AA-B1B8-9024B77D5F7C}" destId="{DDA04C67-3E36-4CD3-8F7F-ADA0E0B5BED0}" srcOrd="0" destOrd="0" presId="urn:microsoft.com/office/officeart/2018/2/layout/IconLabelList"/>
    <dgm:cxn modelId="{5835B296-476B-4050-9926-83F7ED5E42D5}" type="presParOf" srcId="{ABA91BC0-CE52-44AA-B1B8-9024B77D5F7C}" destId="{DED37AA4-2E6C-4DF3-BBD0-EFB541282E7D}" srcOrd="1" destOrd="0" presId="urn:microsoft.com/office/officeart/2018/2/layout/IconLabelList"/>
    <dgm:cxn modelId="{574EDE81-40D4-4B0B-9C5D-573437304CE0}" type="presParOf" srcId="{ABA91BC0-CE52-44AA-B1B8-9024B77D5F7C}" destId="{F8D7FBE3-388A-4537-BDBD-245CEED5822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7CA0F0-6455-4F77-84EB-A0116402400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32D4EEC-F119-464F-A5DB-8736A5E337CF}">
      <dgm:prSet/>
      <dgm:spPr/>
      <dgm:t>
        <a:bodyPr/>
        <a:lstStyle/>
        <a:p>
          <a:r>
            <a:rPr lang="en-US" b="0" i="0" baseline="0"/>
            <a:t>Data integration service</a:t>
          </a:r>
          <a:endParaRPr lang="en-US"/>
        </a:p>
      </dgm:t>
    </dgm:pt>
    <dgm:pt modelId="{D63A953C-F741-40AA-A65D-C35843DDC39D}" type="parTrans" cxnId="{C12C91E2-F8AE-4930-96EA-B3BECEAE8AC2}">
      <dgm:prSet/>
      <dgm:spPr/>
      <dgm:t>
        <a:bodyPr/>
        <a:lstStyle/>
        <a:p>
          <a:endParaRPr lang="en-US"/>
        </a:p>
      </dgm:t>
    </dgm:pt>
    <dgm:pt modelId="{9EAAB784-44F7-40C5-A803-9730E0C646EA}" type="sibTrans" cxnId="{C12C91E2-F8AE-4930-96EA-B3BECEAE8AC2}">
      <dgm:prSet/>
      <dgm:spPr/>
      <dgm:t>
        <a:bodyPr/>
        <a:lstStyle/>
        <a:p>
          <a:endParaRPr lang="en-US"/>
        </a:p>
      </dgm:t>
    </dgm:pt>
    <dgm:pt modelId="{59D5FF98-D892-4E4E-B8EC-B87E90BD98E8}">
      <dgm:prSet/>
      <dgm:spPr/>
      <dgm:t>
        <a:bodyPr/>
        <a:lstStyle/>
        <a:p>
          <a:r>
            <a:rPr lang="en-US" b="0" i="0" baseline="0"/>
            <a:t>Pipeline to orchestrate ETL or ELT</a:t>
          </a:r>
          <a:endParaRPr lang="en-US"/>
        </a:p>
      </dgm:t>
    </dgm:pt>
    <dgm:pt modelId="{94DF87AA-2122-4D91-A23E-4FB0566A14F8}" type="parTrans" cxnId="{DECB1745-2777-4640-AC4F-7ACED80C88DF}">
      <dgm:prSet/>
      <dgm:spPr/>
      <dgm:t>
        <a:bodyPr/>
        <a:lstStyle/>
        <a:p>
          <a:endParaRPr lang="en-US"/>
        </a:p>
      </dgm:t>
    </dgm:pt>
    <dgm:pt modelId="{5F8AB8B2-E742-4E2B-8D33-56F642DB4C7B}" type="sibTrans" cxnId="{DECB1745-2777-4640-AC4F-7ACED80C88DF}">
      <dgm:prSet/>
      <dgm:spPr/>
      <dgm:t>
        <a:bodyPr/>
        <a:lstStyle/>
        <a:p>
          <a:endParaRPr lang="en-US"/>
        </a:p>
      </dgm:t>
    </dgm:pt>
    <dgm:pt modelId="{E53F5E2C-C341-4CCE-8027-224697AA7CD6}">
      <dgm:prSet/>
      <dgm:spPr/>
      <dgm:t>
        <a:bodyPr/>
        <a:lstStyle/>
        <a:p>
          <a:r>
            <a:rPr lang="en-US" b="0" i="0" baseline="0"/>
            <a:t>90 native connectors</a:t>
          </a:r>
          <a:endParaRPr lang="en-US"/>
        </a:p>
      </dgm:t>
    </dgm:pt>
    <dgm:pt modelId="{D22F01F5-07EA-426F-BCD1-33D2D12A57D8}" type="parTrans" cxnId="{C9A1187D-37C9-462F-BA60-C3ED5921F832}">
      <dgm:prSet/>
      <dgm:spPr/>
      <dgm:t>
        <a:bodyPr/>
        <a:lstStyle/>
        <a:p>
          <a:endParaRPr lang="en-US"/>
        </a:p>
      </dgm:t>
    </dgm:pt>
    <dgm:pt modelId="{0D41D01D-52CC-47AF-9705-58962176AD24}" type="sibTrans" cxnId="{C9A1187D-37C9-462F-BA60-C3ED5921F832}">
      <dgm:prSet/>
      <dgm:spPr/>
      <dgm:t>
        <a:bodyPr/>
        <a:lstStyle/>
        <a:p>
          <a:endParaRPr lang="en-US"/>
        </a:p>
      </dgm:t>
    </dgm:pt>
    <dgm:pt modelId="{BD1D0E3A-3BE3-4CE7-99B5-E5C35DBF987C}">
      <dgm:prSet/>
      <dgm:spPr/>
      <dgm:t>
        <a:bodyPr/>
        <a:lstStyle/>
        <a:p>
          <a:r>
            <a:rPr lang="en-US" b="0" i="0" baseline="0"/>
            <a:t>Low-code UI</a:t>
          </a:r>
          <a:endParaRPr lang="en-US"/>
        </a:p>
      </dgm:t>
    </dgm:pt>
    <dgm:pt modelId="{C0776320-5DD2-42B7-90B1-C4F35192FD9E}" type="parTrans" cxnId="{38A69EE5-AADA-4329-BDE9-A92F3087F8E4}">
      <dgm:prSet/>
      <dgm:spPr/>
      <dgm:t>
        <a:bodyPr/>
        <a:lstStyle/>
        <a:p>
          <a:endParaRPr lang="en-US"/>
        </a:p>
      </dgm:t>
    </dgm:pt>
    <dgm:pt modelId="{16BD22CE-0834-44D7-A135-8AC45E4144F1}" type="sibTrans" cxnId="{38A69EE5-AADA-4329-BDE9-A92F3087F8E4}">
      <dgm:prSet/>
      <dgm:spPr/>
      <dgm:t>
        <a:bodyPr/>
        <a:lstStyle/>
        <a:p>
          <a:endParaRPr lang="en-US"/>
        </a:p>
      </dgm:t>
    </dgm:pt>
    <dgm:pt modelId="{554B7CFC-1D32-4FFD-8BE0-37C09E3608FE}">
      <dgm:prSet/>
      <dgm:spPr/>
      <dgm:t>
        <a:bodyPr/>
        <a:lstStyle/>
        <a:p>
          <a:r>
            <a:rPr lang="en-US" b="0" i="0" baseline="0"/>
            <a:t>Connect to Azure Synapse analytics</a:t>
          </a:r>
          <a:endParaRPr lang="en-US"/>
        </a:p>
      </dgm:t>
    </dgm:pt>
    <dgm:pt modelId="{92FC16E7-6F2E-4134-9E12-0B8AD4FF5310}" type="parTrans" cxnId="{6B19D906-C22C-4E58-909F-C12956D46E45}">
      <dgm:prSet/>
      <dgm:spPr/>
      <dgm:t>
        <a:bodyPr/>
        <a:lstStyle/>
        <a:p>
          <a:endParaRPr lang="en-US"/>
        </a:p>
      </dgm:t>
    </dgm:pt>
    <dgm:pt modelId="{96FD36E2-2C6E-400B-85CA-2DA0CD2F38B1}" type="sibTrans" cxnId="{6B19D906-C22C-4E58-909F-C12956D46E45}">
      <dgm:prSet/>
      <dgm:spPr/>
      <dgm:t>
        <a:bodyPr/>
        <a:lstStyle/>
        <a:p>
          <a:endParaRPr lang="en-US"/>
        </a:p>
      </dgm:t>
    </dgm:pt>
    <dgm:pt modelId="{80CDCC62-F370-4287-8726-DB19CCF6E7EE}" type="pres">
      <dgm:prSet presAssocID="{417CA0F0-6455-4F77-84EB-A0116402400A}" presName="root" presStyleCnt="0">
        <dgm:presLayoutVars>
          <dgm:dir/>
          <dgm:resizeHandles val="exact"/>
        </dgm:presLayoutVars>
      </dgm:prSet>
      <dgm:spPr/>
    </dgm:pt>
    <dgm:pt modelId="{2B9FCD99-5862-4352-8629-E78C9A28F737}" type="pres">
      <dgm:prSet presAssocID="{A32D4EEC-F119-464F-A5DB-8736A5E337CF}" presName="compNode" presStyleCnt="0"/>
      <dgm:spPr/>
    </dgm:pt>
    <dgm:pt modelId="{8C63657A-3A15-4F10-BBE8-23215EE78799}" type="pres">
      <dgm:prSet presAssocID="{A32D4EEC-F119-464F-A5DB-8736A5E337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9559B6E-DC5B-4AC1-AD00-1B671B349138}" type="pres">
      <dgm:prSet presAssocID="{A32D4EEC-F119-464F-A5DB-8736A5E337CF}" presName="spaceRect" presStyleCnt="0"/>
      <dgm:spPr/>
    </dgm:pt>
    <dgm:pt modelId="{98EB1F04-4428-41C3-99DF-9564F8B5DE22}" type="pres">
      <dgm:prSet presAssocID="{A32D4EEC-F119-464F-A5DB-8736A5E337CF}" presName="textRect" presStyleLbl="revTx" presStyleIdx="0" presStyleCnt="5">
        <dgm:presLayoutVars>
          <dgm:chMax val="1"/>
          <dgm:chPref val="1"/>
        </dgm:presLayoutVars>
      </dgm:prSet>
      <dgm:spPr/>
    </dgm:pt>
    <dgm:pt modelId="{F61848C1-1EC6-4DC6-8B14-647581A9702B}" type="pres">
      <dgm:prSet presAssocID="{9EAAB784-44F7-40C5-A803-9730E0C646EA}" presName="sibTrans" presStyleCnt="0"/>
      <dgm:spPr/>
    </dgm:pt>
    <dgm:pt modelId="{057E238E-C7AF-44C0-849E-C4FF99D39B4C}" type="pres">
      <dgm:prSet presAssocID="{59D5FF98-D892-4E4E-B8EC-B87E90BD98E8}" presName="compNode" presStyleCnt="0"/>
      <dgm:spPr/>
    </dgm:pt>
    <dgm:pt modelId="{6150B7A1-4D69-4E32-98A8-A695A16199A2}" type="pres">
      <dgm:prSet presAssocID="{59D5FF98-D892-4E4E-B8EC-B87E90BD98E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BFFB990-5C84-4F43-8650-35C5BF58A529}" type="pres">
      <dgm:prSet presAssocID="{59D5FF98-D892-4E4E-B8EC-B87E90BD98E8}" presName="spaceRect" presStyleCnt="0"/>
      <dgm:spPr/>
    </dgm:pt>
    <dgm:pt modelId="{A310A8DE-4C17-448B-95EA-A883E7318887}" type="pres">
      <dgm:prSet presAssocID="{59D5FF98-D892-4E4E-B8EC-B87E90BD98E8}" presName="textRect" presStyleLbl="revTx" presStyleIdx="1" presStyleCnt="5">
        <dgm:presLayoutVars>
          <dgm:chMax val="1"/>
          <dgm:chPref val="1"/>
        </dgm:presLayoutVars>
      </dgm:prSet>
      <dgm:spPr/>
    </dgm:pt>
    <dgm:pt modelId="{D7EAA763-BEEF-4D63-AC46-A2543A80BDEB}" type="pres">
      <dgm:prSet presAssocID="{5F8AB8B2-E742-4E2B-8D33-56F642DB4C7B}" presName="sibTrans" presStyleCnt="0"/>
      <dgm:spPr/>
    </dgm:pt>
    <dgm:pt modelId="{080B6277-3008-47AE-8BC1-EA6A1ADA8A30}" type="pres">
      <dgm:prSet presAssocID="{E53F5E2C-C341-4CCE-8027-224697AA7CD6}" presName="compNode" presStyleCnt="0"/>
      <dgm:spPr/>
    </dgm:pt>
    <dgm:pt modelId="{48A4824E-96CB-44F2-911B-7669DBFF6EA7}" type="pres">
      <dgm:prSet presAssocID="{E53F5E2C-C341-4CCE-8027-224697AA7CD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4967CE6-9C6C-41C3-B105-22123F2BDF5E}" type="pres">
      <dgm:prSet presAssocID="{E53F5E2C-C341-4CCE-8027-224697AA7CD6}" presName="spaceRect" presStyleCnt="0"/>
      <dgm:spPr/>
    </dgm:pt>
    <dgm:pt modelId="{DC3E2946-C6A9-4DA0-B5DB-4512E4415560}" type="pres">
      <dgm:prSet presAssocID="{E53F5E2C-C341-4CCE-8027-224697AA7CD6}" presName="textRect" presStyleLbl="revTx" presStyleIdx="2" presStyleCnt="5">
        <dgm:presLayoutVars>
          <dgm:chMax val="1"/>
          <dgm:chPref val="1"/>
        </dgm:presLayoutVars>
      </dgm:prSet>
      <dgm:spPr/>
    </dgm:pt>
    <dgm:pt modelId="{B25EC1B5-8D06-4636-A564-090630B49A72}" type="pres">
      <dgm:prSet presAssocID="{0D41D01D-52CC-47AF-9705-58962176AD24}" presName="sibTrans" presStyleCnt="0"/>
      <dgm:spPr/>
    </dgm:pt>
    <dgm:pt modelId="{98EECFD1-3C56-4A78-A776-E0752DA0B818}" type="pres">
      <dgm:prSet presAssocID="{BD1D0E3A-3BE3-4CE7-99B5-E5C35DBF987C}" presName="compNode" presStyleCnt="0"/>
      <dgm:spPr/>
    </dgm:pt>
    <dgm:pt modelId="{D1BF2838-FA6D-47BD-B4E6-1C6310D96613}" type="pres">
      <dgm:prSet presAssocID="{BD1D0E3A-3BE3-4CE7-99B5-E5C35DBF987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4BA93040-1D69-4E2A-A3ED-87A447292DDB}" type="pres">
      <dgm:prSet presAssocID="{BD1D0E3A-3BE3-4CE7-99B5-E5C35DBF987C}" presName="spaceRect" presStyleCnt="0"/>
      <dgm:spPr/>
    </dgm:pt>
    <dgm:pt modelId="{13E8075B-5007-407A-80F2-434168168EC1}" type="pres">
      <dgm:prSet presAssocID="{BD1D0E3A-3BE3-4CE7-99B5-E5C35DBF987C}" presName="textRect" presStyleLbl="revTx" presStyleIdx="3" presStyleCnt="5">
        <dgm:presLayoutVars>
          <dgm:chMax val="1"/>
          <dgm:chPref val="1"/>
        </dgm:presLayoutVars>
      </dgm:prSet>
      <dgm:spPr/>
    </dgm:pt>
    <dgm:pt modelId="{C7AEA558-7736-41C7-B643-F15FC4B91D29}" type="pres">
      <dgm:prSet presAssocID="{16BD22CE-0834-44D7-A135-8AC45E4144F1}" presName="sibTrans" presStyleCnt="0"/>
      <dgm:spPr/>
    </dgm:pt>
    <dgm:pt modelId="{0A3CC25B-3E1D-4B4A-ACFF-6BC5B924E45B}" type="pres">
      <dgm:prSet presAssocID="{554B7CFC-1D32-4FFD-8BE0-37C09E3608FE}" presName="compNode" presStyleCnt="0"/>
      <dgm:spPr/>
    </dgm:pt>
    <dgm:pt modelId="{A8F7F67E-FC1E-45DA-B72C-8707CBCBCDFB}" type="pres">
      <dgm:prSet presAssocID="{554B7CFC-1D32-4FFD-8BE0-37C09E3608F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72D73AEE-7F43-42E0-8A6C-13B6F5D0AE12}" type="pres">
      <dgm:prSet presAssocID="{554B7CFC-1D32-4FFD-8BE0-37C09E3608FE}" presName="spaceRect" presStyleCnt="0"/>
      <dgm:spPr/>
    </dgm:pt>
    <dgm:pt modelId="{E6DF8DE0-FE3E-4426-9A33-8BB73BEBB8A4}" type="pres">
      <dgm:prSet presAssocID="{554B7CFC-1D32-4FFD-8BE0-37C09E3608FE}" presName="textRect" presStyleLbl="revTx" presStyleIdx="4" presStyleCnt="5">
        <dgm:presLayoutVars>
          <dgm:chMax val="1"/>
          <dgm:chPref val="1"/>
        </dgm:presLayoutVars>
      </dgm:prSet>
      <dgm:spPr/>
    </dgm:pt>
  </dgm:ptLst>
  <dgm:cxnLst>
    <dgm:cxn modelId="{E8A39305-95B2-4126-92D3-8253881D36A0}" type="presOf" srcId="{554B7CFC-1D32-4FFD-8BE0-37C09E3608FE}" destId="{E6DF8DE0-FE3E-4426-9A33-8BB73BEBB8A4}" srcOrd="0" destOrd="0" presId="urn:microsoft.com/office/officeart/2018/2/layout/IconLabelList"/>
    <dgm:cxn modelId="{E1CD7606-F9D7-46BD-90D4-542BC8483405}" type="presOf" srcId="{59D5FF98-D892-4E4E-B8EC-B87E90BD98E8}" destId="{A310A8DE-4C17-448B-95EA-A883E7318887}" srcOrd="0" destOrd="0" presId="urn:microsoft.com/office/officeart/2018/2/layout/IconLabelList"/>
    <dgm:cxn modelId="{6B19D906-C22C-4E58-909F-C12956D46E45}" srcId="{417CA0F0-6455-4F77-84EB-A0116402400A}" destId="{554B7CFC-1D32-4FFD-8BE0-37C09E3608FE}" srcOrd="4" destOrd="0" parTransId="{92FC16E7-6F2E-4134-9E12-0B8AD4FF5310}" sibTransId="{96FD36E2-2C6E-400B-85CA-2DA0CD2F38B1}"/>
    <dgm:cxn modelId="{47FAEC2E-074E-4C12-A57D-32F258C438C7}" type="presOf" srcId="{E53F5E2C-C341-4CCE-8027-224697AA7CD6}" destId="{DC3E2946-C6A9-4DA0-B5DB-4512E4415560}" srcOrd="0" destOrd="0" presId="urn:microsoft.com/office/officeart/2018/2/layout/IconLabelList"/>
    <dgm:cxn modelId="{26DF973B-F5E0-4DF0-AACB-B48E6D81C97A}" type="presOf" srcId="{A32D4EEC-F119-464F-A5DB-8736A5E337CF}" destId="{98EB1F04-4428-41C3-99DF-9564F8B5DE22}" srcOrd="0" destOrd="0" presId="urn:microsoft.com/office/officeart/2018/2/layout/IconLabelList"/>
    <dgm:cxn modelId="{DECB1745-2777-4640-AC4F-7ACED80C88DF}" srcId="{417CA0F0-6455-4F77-84EB-A0116402400A}" destId="{59D5FF98-D892-4E4E-B8EC-B87E90BD98E8}" srcOrd="1" destOrd="0" parTransId="{94DF87AA-2122-4D91-A23E-4FB0566A14F8}" sibTransId="{5F8AB8B2-E742-4E2B-8D33-56F642DB4C7B}"/>
    <dgm:cxn modelId="{C9A1187D-37C9-462F-BA60-C3ED5921F832}" srcId="{417CA0F0-6455-4F77-84EB-A0116402400A}" destId="{E53F5E2C-C341-4CCE-8027-224697AA7CD6}" srcOrd="2" destOrd="0" parTransId="{D22F01F5-07EA-426F-BCD1-33D2D12A57D8}" sibTransId="{0D41D01D-52CC-47AF-9705-58962176AD24}"/>
    <dgm:cxn modelId="{768CB3BA-EAB5-4E8E-BC2C-9186556DAAFF}" type="presOf" srcId="{417CA0F0-6455-4F77-84EB-A0116402400A}" destId="{80CDCC62-F370-4287-8726-DB19CCF6E7EE}" srcOrd="0" destOrd="0" presId="urn:microsoft.com/office/officeart/2018/2/layout/IconLabelList"/>
    <dgm:cxn modelId="{C12C91E2-F8AE-4930-96EA-B3BECEAE8AC2}" srcId="{417CA0F0-6455-4F77-84EB-A0116402400A}" destId="{A32D4EEC-F119-464F-A5DB-8736A5E337CF}" srcOrd="0" destOrd="0" parTransId="{D63A953C-F741-40AA-A65D-C35843DDC39D}" sibTransId="{9EAAB784-44F7-40C5-A803-9730E0C646EA}"/>
    <dgm:cxn modelId="{38A69EE5-AADA-4329-BDE9-A92F3087F8E4}" srcId="{417CA0F0-6455-4F77-84EB-A0116402400A}" destId="{BD1D0E3A-3BE3-4CE7-99B5-E5C35DBF987C}" srcOrd="3" destOrd="0" parTransId="{C0776320-5DD2-42B7-90B1-C4F35192FD9E}" sibTransId="{16BD22CE-0834-44D7-A135-8AC45E4144F1}"/>
    <dgm:cxn modelId="{DCFBEEF8-7687-4B57-9B7C-4613378DDD29}" type="presOf" srcId="{BD1D0E3A-3BE3-4CE7-99B5-E5C35DBF987C}" destId="{13E8075B-5007-407A-80F2-434168168EC1}" srcOrd="0" destOrd="0" presId="urn:microsoft.com/office/officeart/2018/2/layout/IconLabelList"/>
    <dgm:cxn modelId="{8645D401-1321-4C29-AB1A-ADC96BA49D2E}" type="presParOf" srcId="{80CDCC62-F370-4287-8726-DB19CCF6E7EE}" destId="{2B9FCD99-5862-4352-8629-E78C9A28F737}" srcOrd="0" destOrd="0" presId="urn:microsoft.com/office/officeart/2018/2/layout/IconLabelList"/>
    <dgm:cxn modelId="{F27CA8C0-63AE-41A4-88CE-1179F46547FC}" type="presParOf" srcId="{2B9FCD99-5862-4352-8629-E78C9A28F737}" destId="{8C63657A-3A15-4F10-BBE8-23215EE78799}" srcOrd="0" destOrd="0" presId="urn:microsoft.com/office/officeart/2018/2/layout/IconLabelList"/>
    <dgm:cxn modelId="{1DB1ABB2-19F8-4166-A756-1047F8B709F8}" type="presParOf" srcId="{2B9FCD99-5862-4352-8629-E78C9A28F737}" destId="{09559B6E-DC5B-4AC1-AD00-1B671B349138}" srcOrd="1" destOrd="0" presId="urn:microsoft.com/office/officeart/2018/2/layout/IconLabelList"/>
    <dgm:cxn modelId="{BC3BC27D-DF54-420B-85AE-C90B586E804E}" type="presParOf" srcId="{2B9FCD99-5862-4352-8629-E78C9A28F737}" destId="{98EB1F04-4428-41C3-99DF-9564F8B5DE22}" srcOrd="2" destOrd="0" presId="urn:microsoft.com/office/officeart/2018/2/layout/IconLabelList"/>
    <dgm:cxn modelId="{B38C68CD-6C61-4AE2-80DB-2BFE8B0E2A11}" type="presParOf" srcId="{80CDCC62-F370-4287-8726-DB19CCF6E7EE}" destId="{F61848C1-1EC6-4DC6-8B14-647581A9702B}" srcOrd="1" destOrd="0" presId="urn:microsoft.com/office/officeart/2018/2/layout/IconLabelList"/>
    <dgm:cxn modelId="{80F6114D-EC24-4507-B54F-6AB26A520342}" type="presParOf" srcId="{80CDCC62-F370-4287-8726-DB19CCF6E7EE}" destId="{057E238E-C7AF-44C0-849E-C4FF99D39B4C}" srcOrd="2" destOrd="0" presId="urn:microsoft.com/office/officeart/2018/2/layout/IconLabelList"/>
    <dgm:cxn modelId="{4A3F677D-60FC-40B4-9414-38B0083D3E69}" type="presParOf" srcId="{057E238E-C7AF-44C0-849E-C4FF99D39B4C}" destId="{6150B7A1-4D69-4E32-98A8-A695A16199A2}" srcOrd="0" destOrd="0" presId="urn:microsoft.com/office/officeart/2018/2/layout/IconLabelList"/>
    <dgm:cxn modelId="{E83E8F75-2C19-4D09-B893-73F8EB74B647}" type="presParOf" srcId="{057E238E-C7AF-44C0-849E-C4FF99D39B4C}" destId="{FBFFB990-5C84-4F43-8650-35C5BF58A529}" srcOrd="1" destOrd="0" presId="urn:microsoft.com/office/officeart/2018/2/layout/IconLabelList"/>
    <dgm:cxn modelId="{24488B72-EEAF-4D65-A924-1825C7EEF223}" type="presParOf" srcId="{057E238E-C7AF-44C0-849E-C4FF99D39B4C}" destId="{A310A8DE-4C17-448B-95EA-A883E7318887}" srcOrd="2" destOrd="0" presId="urn:microsoft.com/office/officeart/2018/2/layout/IconLabelList"/>
    <dgm:cxn modelId="{C6BB0905-8DB3-448D-8E01-841319D1F39B}" type="presParOf" srcId="{80CDCC62-F370-4287-8726-DB19CCF6E7EE}" destId="{D7EAA763-BEEF-4D63-AC46-A2543A80BDEB}" srcOrd="3" destOrd="0" presId="urn:microsoft.com/office/officeart/2018/2/layout/IconLabelList"/>
    <dgm:cxn modelId="{40109C43-7153-4B1E-91D4-1AF8EA573690}" type="presParOf" srcId="{80CDCC62-F370-4287-8726-DB19CCF6E7EE}" destId="{080B6277-3008-47AE-8BC1-EA6A1ADA8A30}" srcOrd="4" destOrd="0" presId="urn:microsoft.com/office/officeart/2018/2/layout/IconLabelList"/>
    <dgm:cxn modelId="{F1024D01-A981-4ACA-AA18-8F93742486C4}" type="presParOf" srcId="{080B6277-3008-47AE-8BC1-EA6A1ADA8A30}" destId="{48A4824E-96CB-44F2-911B-7669DBFF6EA7}" srcOrd="0" destOrd="0" presId="urn:microsoft.com/office/officeart/2018/2/layout/IconLabelList"/>
    <dgm:cxn modelId="{05FDCE8A-BC51-4C69-8497-F3D1A57E43C3}" type="presParOf" srcId="{080B6277-3008-47AE-8BC1-EA6A1ADA8A30}" destId="{94967CE6-9C6C-41C3-B105-22123F2BDF5E}" srcOrd="1" destOrd="0" presId="urn:microsoft.com/office/officeart/2018/2/layout/IconLabelList"/>
    <dgm:cxn modelId="{9387146D-8C68-474B-B2FF-A3BAE9A204DD}" type="presParOf" srcId="{080B6277-3008-47AE-8BC1-EA6A1ADA8A30}" destId="{DC3E2946-C6A9-4DA0-B5DB-4512E4415560}" srcOrd="2" destOrd="0" presId="urn:microsoft.com/office/officeart/2018/2/layout/IconLabelList"/>
    <dgm:cxn modelId="{2C271EFD-C77E-400E-BE0A-5C50A66EB869}" type="presParOf" srcId="{80CDCC62-F370-4287-8726-DB19CCF6E7EE}" destId="{B25EC1B5-8D06-4636-A564-090630B49A72}" srcOrd="5" destOrd="0" presId="urn:microsoft.com/office/officeart/2018/2/layout/IconLabelList"/>
    <dgm:cxn modelId="{403C4A24-C2F4-404D-B6C1-60CA7D4BD028}" type="presParOf" srcId="{80CDCC62-F370-4287-8726-DB19CCF6E7EE}" destId="{98EECFD1-3C56-4A78-A776-E0752DA0B818}" srcOrd="6" destOrd="0" presId="urn:microsoft.com/office/officeart/2018/2/layout/IconLabelList"/>
    <dgm:cxn modelId="{C678C077-73D0-47F0-9CEA-A1D5E5EFC708}" type="presParOf" srcId="{98EECFD1-3C56-4A78-A776-E0752DA0B818}" destId="{D1BF2838-FA6D-47BD-B4E6-1C6310D96613}" srcOrd="0" destOrd="0" presId="urn:microsoft.com/office/officeart/2018/2/layout/IconLabelList"/>
    <dgm:cxn modelId="{F0285D0B-33CC-4DF5-9B81-F7B93E9EF015}" type="presParOf" srcId="{98EECFD1-3C56-4A78-A776-E0752DA0B818}" destId="{4BA93040-1D69-4E2A-A3ED-87A447292DDB}" srcOrd="1" destOrd="0" presId="urn:microsoft.com/office/officeart/2018/2/layout/IconLabelList"/>
    <dgm:cxn modelId="{E14B9F3D-A051-4CE5-AD56-DF33C56D5F27}" type="presParOf" srcId="{98EECFD1-3C56-4A78-A776-E0752DA0B818}" destId="{13E8075B-5007-407A-80F2-434168168EC1}" srcOrd="2" destOrd="0" presId="urn:microsoft.com/office/officeart/2018/2/layout/IconLabelList"/>
    <dgm:cxn modelId="{E424FB1B-3053-47DD-B15F-E0409B52A09D}" type="presParOf" srcId="{80CDCC62-F370-4287-8726-DB19CCF6E7EE}" destId="{C7AEA558-7736-41C7-B643-F15FC4B91D29}" srcOrd="7" destOrd="0" presId="urn:microsoft.com/office/officeart/2018/2/layout/IconLabelList"/>
    <dgm:cxn modelId="{04C8A002-9F54-4B0D-BEA7-8E97139A4069}" type="presParOf" srcId="{80CDCC62-F370-4287-8726-DB19CCF6E7EE}" destId="{0A3CC25B-3E1D-4B4A-ACFF-6BC5B924E45B}" srcOrd="8" destOrd="0" presId="urn:microsoft.com/office/officeart/2018/2/layout/IconLabelList"/>
    <dgm:cxn modelId="{439245E9-2101-4A41-8A6F-B1DA866B21FF}" type="presParOf" srcId="{0A3CC25B-3E1D-4B4A-ACFF-6BC5B924E45B}" destId="{A8F7F67E-FC1E-45DA-B72C-8707CBCBCDFB}" srcOrd="0" destOrd="0" presId="urn:microsoft.com/office/officeart/2018/2/layout/IconLabelList"/>
    <dgm:cxn modelId="{C0AD6044-82F3-44CB-ADFF-783600E80FF5}" type="presParOf" srcId="{0A3CC25B-3E1D-4B4A-ACFF-6BC5B924E45B}" destId="{72D73AEE-7F43-42E0-8A6C-13B6F5D0AE12}" srcOrd="1" destOrd="0" presId="urn:microsoft.com/office/officeart/2018/2/layout/IconLabelList"/>
    <dgm:cxn modelId="{84CE2D65-2745-40C0-93F8-B98062676DF5}" type="presParOf" srcId="{0A3CC25B-3E1D-4B4A-ACFF-6BC5B924E45B}" destId="{E6DF8DE0-FE3E-4426-9A33-8BB73BEBB8A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7CA0F0-6455-4F77-84EB-A0116402400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32D4EEC-F119-464F-A5DB-8736A5E337CF}">
      <dgm:prSet/>
      <dgm:spPr/>
      <dgm:t>
        <a:bodyPr/>
        <a:lstStyle/>
        <a:p>
          <a:pPr>
            <a:lnSpc>
              <a:spcPct val="100000"/>
            </a:lnSpc>
          </a:pPr>
          <a:r>
            <a:rPr lang="en-US"/>
            <a:t>Data science and machine learning data service</a:t>
          </a:r>
        </a:p>
      </dgm:t>
    </dgm:pt>
    <dgm:pt modelId="{D63A953C-F741-40AA-A65D-C35843DDC39D}" type="parTrans" cxnId="{C12C91E2-F8AE-4930-96EA-B3BECEAE8AC2}">
      <dgm:prSet/>
      <dgm:spPr/>
      <dgm:t>
        <a:bodyPr/>
        <a:lstStyle/>
        <a:p>
          <a:endParaRPr lang="en-US"/>
        </a:p>
      </dgm:t>
    </dgm:pt>
    <dgm:pt modelId="{9EAAB784-44F7-40C5-A803-9730E0C646EA}" type="sibTrans" cxnId="{C12C91E2-F8AE-4930-96EA-B3BECEAE8AC2}">
      <dgm:prSet/>
      <dgm:spPr/>
      <dgm:t>
        <a:bodyPr/>
        <a:lstStyle/>
        <a:p>
          <a:endParaRPr lang="en-US"/>
        </a:p>
      </dgm:t>
    </dgm:pt>
    <dgm:pt modelId="{1C8E02CB-4AED-41B0-99CB-847E6723DC97}">
      <dgm:prSet/>
      <dgm:spPr/>
      <dgm:t>
        <a:bodyPr/>
        <a:lstStyle/>
        <a:p>
          <a:pPr>
            <a:lnSpc>
              <a:spcPct val="100000"/>
            </a:lnSpc>
          </a:pPr>
          <a:r>
            <a:rPr lang="en-US"/>
            <a:t>Low-code platform </a:t>
          </a:r>
        </a:p>
      </dgm:t>
    </dgm:pt>
    <dgm:pt modelId="{A625257F-1372-47B8-AACC-1B7EFD11282F}" type="parTrans" cxnId="{FE16E656-01C8-4833-A827-A1D50B7D4618}">
      <dgm:prSet/>
      <dgm:spPr/>
      <dgm:t>
        <a:bodyPr/>
        <a:lstStyle/>
        <a:p>
          <a:endParaRPr lang="nl-NL"/>
        </a:p>
      </dgm:t>
    </dgm:pt>
    <dgm:pt modelId="{D2DC7930-1E82-4F94-A4B9-D13952A974ED}" type="sibTrans" cxnId="{FE16E656-01C8-4833-A827-A1D50B7D4618}">
      <dgm:prSet/>
      <dgm:spPr/>
      <dgm:t>
        <a:bodyPr/>
        <a:lstStyle/>
        <a:p>
          <a:endParaRPr lang="nl-NL"/>
        </a:p>
      </dgm:t>
    </dgm:pt>
    <dgm:pt modelId="{4BD09C71-910B-4251-A53A-C14E37B11EE2}">
      <dgm:prSet/>
      <dgm:spPr/>
      <dgm:t>
        <a:bodyPr/>
        <a:lstStyle/>
        <a:p>
          <a:pPr>
            <a:lnSpc>
              <a:spcPct val="100000"/>
            </a:lnSpc>
          </a:pPr>
          <a:r>
            <a:rPr lang="en-US"/>
            <a:t>Drag and drop designer</a:t>
          </a:r>
        </a:p>
      </dgm:t>
    </dgm:pt>
    <dgm:pt modelId="{C32BF7E6-40B5-49F0-AAC8-D1D544C25DDF}" type="parTrans" cxnId="{A0280509-58BA-4674-B54E-94ABEFB2063A}">
      <dgm:prSet/>
      <dgm:spPr/>
      <dgm:t>
        <a:bodyPr/>
        <a:lstStyle/>
        <a:p>
          <a:endParaRPr lang="nl-NL"/>
        </a:p>
      </dgm:t>
    </dgm:pt>
    <dgm:pt modelId="{1B5AB7BB-FE0A-436E-AF0B-ECEC6DE8177F}" type="sibTrans" cxnId="{A0280509-58BA-4674-B54E-94ABEFB2063A}">
      <dgm:prSet/>
      <dgm:spPr/>
      <dgm:t>
        <a:bodyPr/>
        <a:lstStyle/>
        <a:p>
          <a:endParaRPr lang="nl-NL"/>
        </a:p>
      </dgm:t>
    </dgm:pt>
    <dgm:pt modelId="{19B79BFD-386F-44F5-9CDD-665FC0A2BCF1}">
      <dgm:prSet/>
      <dgm:spPr/>
      <dgm:t>
        <a:bodyPr/>
        <a:lstStyle/>
        <a:p>
          <a:pPr>
            <a:lnSpc>
              <a:spcPct val="100000"/>
            </a:lnSpc>
          </a:pPr>
          <a:r>
            <a:rPr lang="en-US"/>
            <a:t>Utilise Jupyter Notebooks and Automated Machine Learning</a:t>
          </a:r>
        </a:p>
      </dgm:t>
    </dgm:pt>
    <dgm:pt modelId="{A369E826-D26A-48FD-A6C1-5A74883C4CFB}" type="parTrans" cxnId="{90730716-3497-4814-9851-B24B4F3BF090}">
      <dgm:prSet/>
      <dgm:spPr/>
      <dgm:t>
        <a:bodyPr/>
        <a:lstStyle/>
        <a:p>
          <a:endParaRPr lang="nl-NL"/>
        </a:p>
      </dgm:t>
    </dgm:pt>
    <dgm:pt modelId="{F4655BEB-D115-42A6-8F55-3B73B78E7FC2}" type="sibTrans" cxnId="{90730716-3497-4814-9851-B24B4F3BF090}">
      <dgm:prSet/>
      <dgm:spPr/>
      <dgm:t>
        <a:bodyPr/>
        <a:lstStyle/>
        <a:p>
          <a:endParaRPr lang="nl-NL"/>
        </a:p>
      </dgm:t>
    </dgm:pt>
    <dgm:pt modelId="{62D4A282-4D2C-4B68-AC36-6DE810834A45}">
      <dgm:prSet/>
      <dgm:spPr/>
      <dgm:t>
        <a:bodyPr/>
        <a:lstStyle/>
        <a:p>
          <a:pPr>
            <a:lnSpc>
              <a:spcPct val="100000"/>
            </a:lnSpc>
          </a:pPr>
          <a:r>
            <a:rPr lang="en-US"/>
            <a:t>MLOps built in</a:t>
          </a:r>
        </a:p>
      </dgm:t>
    </dgm:pt>
    <dgm:pt modelId="{BF63FDC2-76D5-42A7-9719-60A6E3CA4488}" type="parTrans" cxnId="{B32D2413-D944-486B-B442-4F7C2C3AF88C}">
      <dgm:prSet/>
      <dgm:spPr/>
      <dgm:t>
        <a:bodyPr/>
        <a:lstStyle/>
        <a:p>
          <a:endParaRPr lang="nl-NL"/>
        </a:p>
      </dgm:t>
    </dgm:pt>
    <dgm:pt modelId="{79F7BAF5-AEBF-4C26-8127-2B0B3DD11B6B}" type="sibTrans" cxnId="{B32D2413-D944-486B-B442-4F7C2C3AF88C}">
      <dgm:prSet/>
      <dgm:spPr/>
      <dgm:t>
        <a:bodyPr/>
        <a:lstStyle/>
        <a:p>
          <a:endParaRPr lang="nl-NL"/>
        </a:p>
      </dgm:t>
    </dgm:pt>
    <dgm:pt modelId="{80CDCC62-F370-4287-8726-DB19CCF6E7EE}" type="pres">
      <dgm:prSet presAssocID="{417CA0F0-6455-4F77-84EB-A0116402400A}" presName="root" presStyleCnt="0">
        <dgm:presLayoutVars>
          <dgm:dir/>
          <dgm:resizeHandles val="exact"/>
        </dgm:presLayoutVars>
      </dgm:prSet>
      <dgm:spPr/>
    </dgm:pt>
    <dgm:pt modelId="{2B9FCD99-5862-4352-8629-E78C9A28F737}" type="pres">
      <dgm:prSet presAssocID="{A32D4EEC-F119-464F-A5DB-8736A5E337CF}" presName="compNode" presStyleCnt="0"/>
      <dgm:spPr/>
    </dgm:pt>
    <dgm:pt modelId="{8C63657A-3A15-4F10-BBE8-23215EE78799}" type="pres">
      <dgm:prSet presAssocID="{A32D4EEC-F119-464F-A5DB-8736A5E337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9559B6E-DC5B-4AC1-AD00-1B671B349138}" type="pres">
      <dgm:prSet presAssocID="{A32D4EEC-F119-464F-A5DB-8736A5E337CF}" presName="spaceRect" presStyleCnt="0"/>
      <dgm:spPr/>
    </dgm:pt>
    <dgm:pt modelId="{98EB1F04-4428-41C3-99DF-9564F8B5DE22}" type="pres">
      <dgm:prSet presAssocID="{A32D4EEC-F119-464F-A5DB-8736A5E337CF}" presName="textRect" presStyleLbl="revTx" presStyleIdx="0" presStyleCnt="5">
        <dgm:presLayoutVars>
          <dgm:chMax val="1"/>
          <dgm:chPref val="1"/>
        </dgm:presLayoutVars>
      </dgm:prSet>
      <dgm:spPr/>
    </dgm:pt>
    <dgm:pt modelId="{F61848C1-1EC6-4DC6-8B14-647581A9702B}" type="pres">
      <dgm:prSet presAssocID="{9EAAB784-44F7-40C5-A803-9730E0C646EA}" presName="sibTrans" presStyleCnt="0"/>
      <dgm:spPr/>
    </dgm:pt>
    <dgm:pt modelId="{2E6DFBD9-FC65-4ACF-BB86-E137E6D541B7}" type="pres">
      <dgm:prSet presAssocID="{1C8E02CB-4AED-41B0-99CB-847E6723DC97}" presName="compNode" presStyleCnt="0"/>
      <dgm:spPr/>
    </dgm:pt>
    <dgm:pt modelId="{838F56FD-DB86-4BE4-A33B-9F9B345685D0}" type="pres">
      <dgm:prSet presAssocID="{1C8E02CB-4AED-41B0-99CB-847E6723DC9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4C54758-4323-4D35-8FB3-D71CD022D7BD}" type="pres">
      <dgm:prSet presAssocID="{1C8E02CB-4AED-41B0-99CB-847E6723DC97}" presName="spaceRect" presStyleCnt="0"/>
      <dgm:spPr/>
    </dgm:pt>
    <dgm:pt modelId="{336ED76F-ED43-4B1A-9CCF-2238142C8D83}" type="pres">
      <dgm:prSet presAssocID="{1C8E02CB-4AED-41B0-99CB-847E6723DC97}" presName="textRect" presStyleLbl="revTx" presStyleIdx="1" presStyleCnt="5">
        <dgm:presLayoutVars>
          <dgm:chMax val="1"/>
          <dgm:chPref val="1"/>
        </dgm:presLayoutVars>
      </dgm:prSet>
      <dgm:spPr/>
    </dgm:pt>
    <dgm:pt modelId="{FDFFC87F-11DB-46F7-9C22-F20D2E6603DF}" type="pres">
      <dgm:prSet presAssocID="{D2DC7930-1E82-4F94-A4B9-D13952A974ED}" presName="sibTrans" presStyleCnt="0"/>
      <dgm:spPr/>
    </dgm:pt>
    <dgm:pt modelId="{44A5D74F-3633-409D-9421-B70203B34A23}" type="pres">
      <dgm:prSet presAssocID="{4BD09C71-910B-4251-A53A-C14E37B11EE2}" presName="compNode" presStyleCnt="0"/>
      <dgm:spPr/>
    </dgm:pt>
    <dgm:pt modelId="{52AFFC14-3E4C-441C-8CBD-F5740EDB3DA8}" type="pres">
      <dgm:prSet presAssocID="{4BD09C71-910B-4251-A53A-C14E37B11EE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sel"/>
        </a:ext>
      </dgm:extLst>
    </dgm:pt>
    <dgm:pt modelId="{837AFC79-C0D6-49B6-8E65-71A319482F20}" type="pres">
      <dgm:prSet presAssocID="{4BD09C71-910B-4251-A53A-C14E37B11EE2}" presName="spaceRect" presStyleCnt="0"/>
      <dgm:spPr/>
    </dgm:pt>
    <dgm:pt modelId="{2EAF518B-A5C1-4871-95DE-4A2B2EC3F6BA}" type="pres">
      <dgm:prSet presAssocID="{4BD09C71-910B-4251-A53A-C14E37B11EE2}" presName="textRect" presStyleLbl="revTx" presStyleIdx="2" presStyleCnt="5">
        <dgm:presLayoutVars>
          <dgm:chMax val="1"/>
          <dgm:chPref val="1"/>
        </dgm:presLayoutVars>
      </dgm:prSet>
      <dgm:spPr/>
    </dgm:pt>
    <dgm:pt modelId="{7C7E5F80-669B-461F-9F69-077FF53C1941}" type="pres">
      <dgm:prSet presAssocID="{1B5AB7BB-FE0A-436E-AF0B-ECEC6DE8177F}" presName="sibTrans" presStyleCnt="0"/>
      <dgm:spPr/>
    </dgm:pt>
    <dgm:pt modelId="{7ECA704E-D7DF-474A-B059-B830D8BBCA71}" type="pres">
      <dgm:prSet presAssocID="{19B79BFD-386F-44F5-9CDD-665FC0A2BCF1}" presName="compNode" presStyleCnt="0"/>
      <dgm:spPr/>
    </dgm:pt>
    <dgm:pt modelId="{F184817B-74C3-4E08-8E35-76B749A25831}" type="pres">
      <dgm:prSet presAssocID="{19B79BFD-386F-44F5-9CDD-665FC0A2BC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CEA354E3-25E6-40CA-916B-4441A1568F19}" type="pres">
      <dgm:prSet presAssocID="{19B79BFD-386F-44F5-9CDD-665FC0A2BCF1}" presName="spaceRect" presStyleCnt="0"/>
      <dgm:spPr/>
    </dgm:pt>
    <dgm:pt modelId="{810C5A87-B9DB-4E55-A6B5-D6F2EC419524}" type="pres">
      <dgm:prSet presAssocID="{19B79BFD-386F-44F5-9CDD-665FC0A2BCF1}" presName="textRect" presStyleLbl="revTx" presStyleIdx="3" presStyleCnt="5">
        <dgm:presLayoutVars>
          <dgm:chMax val="1"/>
          <dgm:chPref val="1"/>
        </dgm:presLayoutVars>
      </dgm:prSet>
      <dgm:spPr/>
    </dgm:pt>
    <dgm:pt modelId="{D8E58B6C-4FD9-4D35-B487-014760022815}" type="pres">
      <dgm:prSet presAssocID="{F4655BEB-D115-42A6-8F55-3B73B78E7FC2}" presName="sibTrans" presStyleCnt="0"/>
      <dgm:spPr/>
    </dgm:pt>
    <dgm:pt modelId="{A417896A-9948-42FE-80B8-E944C216657F}" type="pres">
      <dgm:prSet presAssocID="{62D4A282-4D2C-4B68-AC36-6DE810834A45}" presName="compNode" presStyleCnt="0"/>
      <dgm:spPr/>
    </dgm:pt>
    <dgm:pt modelId="{847E8DC9-C991-4814-8655-0A520DCC02C5}" type="pres">
      <dgm:prSet presAssocID="{62D4A282-4D2C-4B68-AC36-6DE810834A4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ter"/>
        </a:ext>
      </dgm:extLst>
    </dgm:pt>
    <dgm:pt modelId="{1486DC8B-C31C-40D3-A4DD-0EED6700E8EB}" type="pres">
      <dgm:prSet presAssocID="{62D4A282-4D2C-4B68-AC36-6DE810834A45}" presName="spaceRect" presStyleCnt="0"/>
      <dgm:spPr/>
    </dgm:pt>
    <dgm:pt modelId="{33EE57D0-FBC2-4940-90AC-CC1AB466865E}" type="pres">
      <dgm:prSet presAssocID="{62D4A282-4D2C-4B68-AC36-6DE810834A45}" presName="textRect" presStyleLbl="revTx" presStyleIdx="4" presStyleCnt="5">
        <dgm:presLayoutVars>
          <dgm:chMax val="1"/>
          <dgm:chPref val="1"/>
        </dgm:presLayoutVars>
      </dgm:prSet>
      <dgm:spPr/>
    </dgm:pt>
  </dgm:ptLst>
  <dgm:cxnLst>
    <dgm:cxn modelId="{1F04CE07-9B12-4526-BC2A-04E4154D6F1E}" type="presOf" srcId="{62D4A282-4D2C-4B68-AC36-6DE810834A45}" destId="{33EE57D0-FBC2-4940-90AC-CC1AB466865E}" srcOrd="0" destOrd="0" presId="urn:microsoft.com/office/officeart/2018/2/layout/IconLabelList"/>
    <dgm:cxn modelId="{A0280509-58BA-4674-B54E-94ABEFB2063A}" srcId="{417CA0F0-6455-4F77-84EB-A0116402400A}" destId="{4BD09C71-910B-4251-A53A-C14E37B11EE2}" srcOrd="2" destOrd="0" parTransId="{C32BF7E6-40B5-49F0-AAC8-D1D544C25DDF}" sibTransId="{1B5AB7BB-FE0A-436E-AF0B-ECEC6DE8177F}"/>
    <dgm:cxn modelId="{B32D2413-D944-486B-B442-4F7C2C3AF88C}" srcId="{417CA0F0-6455-4F77-84EB-A0116402400A}" destId="{62D4A282-4D2C-4B68-AC36-6DE810834A45}" srcOrd="4" destOrd="0" parTransId="{BF63FDC2-76D5-42A7-9719-60A6E3CA4488}" sibTransId="{79F7BAF5-AEBF-4C26-8127-2B0B3DD11B6B}"/>
    <dgm:cxn modelId="{90730716-3497-4814-9851-B24B4F3BF090}" srcId="{417CA0F0-6455-4F77-84EB-A0116402400A}" destId="{19B79BFD-386F-44F5-9CDD-665FC0A2BCF1}" srcOrd="3" destOrd="0" parTransId="{A369E826-D26A-48FD-A6C1-5A74883C4CFB}" sibTransId="{F4655BEB-D115-42A6-8F55-3B73B78E7FC2}"/>
    <dgm:cxn modelId="{C31BB020-2624-4882-8348-C03FD183F0FE}" type="presOf" srcId="{4BD09C71-910B-4251-A53A-C14E37B11EE2}" destId="{2EAF518B-A5C1-4871-95DE-4A2B2EC3F6BA}" srcOrd="0" destOrd="0" presId="urn:microsoft.com/office/officeart/2018/2/layout/IconLabelList"/>
    <dgm:cxn modelId="{26DF973B-F5E0-4DF0-AACB-B48E6D81C97A}" type="presOf" srcId="{A32D4EEC-F119-464F-A5DB-8736A5E337CF}" destId="{98EB1F04-4428-41C3-99DF-9564F8B5DE22}" srcOrd="0" destOrd="0" presId="urn:microsoft.com/office/officeart/2018/2/layout/IconLabelList"/>
    <dgm:cxn modelId="{FE16E656-01C8-4833-A827-A1D50B7D4618}" srcId="{417CA0F0-6455-4F77-84EB-A0116402400A}" destId="{1C8E02CB-4AED-41B0-99CB-847E6723DC97}" srcOrd="1" destOrd="0" parTransId="{A625257F-1372-47B8-AACC-1B7EFD11282F}" sibTransId="{D2DC7930-1E82-4F94-A4B9-D13952A974ED}"/>
    <dgm:cxn modelId="{768CB3BA-EAB5-4E8E-BC2C-9186556DAAFF}" type="presOf" srcId="{417CA0F0-6455-4F77-84EB-A0116402400A}" destId="{80CDCC62-F370-4287-8726-DB19CCF6E7EE}" srcOrd="0" destOrd="0" presId="urn:microsoft.com/office/officeart/2018/2/layout/IconLabelList"/>
    <dgm:cxn modelId="{8D5616BC-65B0-4763-AF20-6738279543EA}" type="presOf" srcId="{19B79BFD-386F-44F5-9CDD-665FC0A2BCF1}" destId="{810C5A87-B9DB-4E55-A6B5-D6F2EC419524}" srcOrd="0" destOrd="0" presId="urn:microsoft.com/office/officeart/2018/2/layout/IconLabelList"/>
    <dgm:cxn modelId="{1FD26FC5-549D-4817-9673-CAA8A9025AC9}" type="presOf" srcId="{1C8E02CB-4AED-41B0-99CB-847E6723DC97}" destId="{336ED76F-ED43-4B1A-9CCF-2238142C8D83}" srcOrd="0" destOrd="0" presId="urn:microsoft.com/office/officeart/2018/2/layout/IconLabelList"/>
    <dgm:cxn modelId="{C12C91E2-F8AE-4930-96EA-B3BECEAE8AC2}" srcId="{417CA0F0-6455-4F77-84EB-A0116402400A}" destId="{A32D4EEC-F119-464F-A5DB-8736A5E337CF}" srcOrd="0" destOrd="0" parTransId="{D63A953C-F741-40AA-A65D-C35843DDC39D}" sibTransId="{9EAAB784-44F7-40C5-A803-9730E0C646EA}"/>
    <dgm:cxn modelId="{8645D401-1321-4C29-AB1A-ADC96BA49D2E}" type="presParOf" srcId="{80CDCC62-F370-4287-8726-DB19CCF6E7EE}" destId="{2B9FCD99-5862-4352-8629-E78C9A28F737}" srcOrd="0" destOrd="0" presId="urn:microsoft.com/office/officeart/2018/2/layout/IconLabelList"/>
    <dgm:cxn modelId="{F27CA8C0-63AE-41A4-88CE-1179F46547FC}" type="presParOf" srcId="{2B9FCD99-5862-4352-8629-E78C9A28F737}" destId="{8C63657A-3A15-4F10-BBE8-23215EE78799}" srcOrd="0" destOrd="0" presId="urn:microsoft.com/office/officeart/2018/2/layout/IconLabelList"/>
    <dgm:cxn modelId="{1DB1ABB2-19F8-4166-A756-1047F8B709F8}" type="presParOf" srcId="{2B9FCD99-5862-4352-8629-E78C9A28F737}" destId="{09559B6E-DC5B-4AC1-AD00-1B671B349138}" srcOrd="1" destOrd="0" presId="urn:microsoft.com/office/officeart/2018/2/layout/IconLabelList"/>
    <dgm:cxn modelId="{BC3BC27D-DF54-420B-85AE-C90B586E804E}" type="presParOf" srcId="{2B9FCD99-5862-4352-8629-E78C9A28F737}" destId="{98EB1F04-4428-41C3-99DF-9564F8B5DE22}" srcOrd="2" destOrd="0" presId="urn:microsoft.com/office/officeart/2018/2/layout/IconLabelList"/>
    <dgm:cxn modelId="{B38C68CD-6C61-4AE2-80DB-2BFE8B0E2A11}" type="presParOf" srcId="{80CDCC62-F370-4287-8726-DB19CCF6E7EE}" destId="{F61848C1-1EC6-4DC6-8B14-647581A9702B}" srcOrd="1" destOrd="0" presId="urn:microsoft.com/office/officeart/2018/2/layout/IconLabelList"/>
    <dgm:cxn modelId="{61FCE268-779C-4AAF-9748-8135C66E17B1}" type="presParOf" srcId="{80CDCC62-F370-4287-8726-DB19CCF6E7EE}" destId="{2E6DFBD9-FC65-4ACF-BB86-E137E6D541B7}" srcOrd="2" destOrd="0" presId="urn:microsoft.com/office/officeart/2018/2/layout/IconLabelList"/>
    <dgm:cxn modelId="{9125770C-89DC-490C-8170-D1C2817A071C}" type="presParOf" srcId="{2E6DFBD9-FC65-4ACF-BB86-E137E6D541B7}" destId="{838F56FD-DB86-4BE4-A33B-9F9B345685D0}" srcOrd="0" destOrd="0" presId="urn:microsoft.com/office/officeart/2018/2/layout/IconLabelList"/>
    <dgm:cxn modelId="{2C872F02-9E73-4D10-A4FF-9484CE0F5319}" type="presParOf" srcId="{2E6DFBD9-FC65-4ACF-BB86-E137E6D541B7}" destId="{C4C54758-4323-4D35-8FB3-D71CD022D7BD}" srcOrd="1" destOrd="0" presId="urn:microsoft.com/office/officeart/2018/2/layout/IconLabelList"/>
    <dgm:cxn modelId="{274B6A5E-A426-4D17-A26B-24B7CF009E5E}" type="presParOf" srcId="{2E6DFBD9-FC65-4ACF-BB86-E137E6D541B7}" destId="{336ED76F-ED43-4B1A-9CCF-2238142C8D83}" srcOrd="2" destOrd="0" presId="urn:microsoft.com/office/officeart/2018/2/layout/IconLabelList"/>
    <dgm:cxn modelId="{AFEFCC27-A3B0-475B-A0AA-E81EB64D35D3}" type="presParOf" srcId="{80CDCC62-F370-4287-8726-DB19CCF6E7EE}" destId="{FDFFC87F-11DB-46F7-9C22-F20D2E6603DF}" srcOrd="3" destOrd="0" presId="urn:microsoft.com/office/officeart/2018/2/layout/IconLabelList"/>
    <dgm:cxn modelId="{1D5E7826-B0B2-44C0-8C5F-23A7B4BE3CCF}" type="presParOf" srcId="{80CDCC62-F370-4287-8726-DB19CCF6E7EE}" destId="{44A5D74F-3633-409D-9421-B70203B34A23}" srcOrd="4" destOrd="0" presId="urn:microsoft.com/office/officeart/2018/2/layout/IconLabelList"/>
    <dgm:cxn modelId="{7AB6792E-2DDC-4F91-A04E-BF823D74EDF8}" type="presParOf" srcId="{44A5D74F-3633-409D-9421-B70203B34A23}" destId="{52AFFC14-3E4C-441C-8CBD-F5740EDB3DA8}" srcOrd="0" destOrd="0" presId="urn:microsoft.com/office/officeart/2018/2/layout/IconLabelList"/>
    <dgm:cxn modelId="{C6222AEC-B448-488C-B84C-FD68EA15E1EF}" type="presParOf" srcId="{44A5D74F-3633-409D-9421-B70203B34A23}" destId="{837AFC79-C0D6-49B6-8E65-71A319482F20}" srcOrd="1" destOrd="0" presId="urn:microsoft.com/office/officeart/2018/2/layout/IconLabelList"/>
    <dgm:cxn modelId="{B6DB821C-4100-446F-8F4D-99950F110439}" type="presParOf" srcId="{44A5D74F-3633-409D-9421-B70203B34A23}" destId="{2EAF518B-A5C1-4871-95DE-4A2B2EC3F6BA}" srcOrd="2" destOrd="0" presId="urn:microsoft.com/office/officeart/2018/2/layout/IconLabelList"/>
    <dgm:cxn modelId="{EA193975-BC25-4F98-BF33-52285D160712}" type="presParOf" srcId="{80CDCC62-F370-4287-8726-DB19CCF6E7EE}" destId="{7C7E5F80-669B-461F-9F69-077FF53C1941}" srcOrd="5" destOrd="0" presId="urn:microsoft.com/office/officeart/2018/2/layout/IconLabelList"/>
    <dgm:cxn modelId="{5BC75742-7CE4-425D-BFB4-DD51A97A5E3F}" type="presParOf" srcId="{80CDCC62-F370-4287-8726-DB19CCF6E7EE}" destId="{7ECA704E-D7DF-474A-B059-B830D8BBCA71}" srcOrd="6" destOrd="0" presId="urn:microsoft.com/office/officeart/2018/2/layout/IconLabelList"/>
    <dgm:cxn modelId="{B5BD8832-3E03-41A2-9FB3-A9ACD3ECFF11}" type="presParOf" srcId="{7ECA704E-D7DF-474A-B059-B830D8BBCA71}" destId="{F184817B-74C3-4E08-8E35-76B749A25831}" srcOrd="0" destOrd="0" presId="urn:microsoft.com/office/officeart/2018/2/layout/IconLabelList"/>
    <dgm:cxn modelId="{5345C8B3-4602-4FF0-8DF6-00D2F619243C}" type="presParOf" srcId="{7ECA704E-D7DF-474A-B059-B830D8BBCA71}" destId="{CEA354E3-25E6-40CA-916B-4441A1568F19}" srcOrd="1" destOrd="0" presId="urn:microsoft.com/office/officeart/2018/2/layout/IconLabelList"/>
    <dgm:cxn modelId="{4BEE3315-1FAE-49C4-9384-8F248FC74A2E}" type="presParOf" srcId="{7ECA704E-D7DF-474A-B059-B830D8BBCA71}" destId="{810C5A87-B9DB-4E55-A6B5-D6F2EC419524}" srcOrd="2" destOrd="0" presId="urn:microsoft.com/office/officeart/2018/2/layout/IconLabelList"/>
    <dgm:cxn modelId="{E118B929-FBFE-40B7-83BA-439F45E064CA}" type="presParOf" srcId="{80CDCC62-F370-4287-8726-DB19CCF6E7EE}" destId="{D8E58B6C-4FD9-4D35-B487-014760022815}" srcOrd="7" destOrd="0" presId="urn:microsoft.com/office/officeart/2018/2/layout/IconLabelList"/>
    <dgm:cxn modelId="{0F5D93BC-2B55-4042-986D-0EE4EED6AC7E}" type="presParOf" srcId="{80CDCC62-F370-4287-8726-DB19CCF6E7EE}" destId="{A417896A-9948-42FE-80B8-E944C216657F}" srcOrd="8" destOrd="0" presId="urn:microsoft.com/office/officeart/2018/2/layout/IconLabelList"/>
    <dgm:cxn modelId="{0B9B707D-B38E-4CC0-8576-4B1F7D64D333}" type="presParOf" srcId="{A417896A-9948-42FE-80B8-E944C216657F}" destId="{847E8DC9-C991-4814-8655-0A520DCC02C5}" srcOrd="0" destOrd="0" presId="urn:microsoft.com/office/officeart/2018/2/layout/IconLabelList"/>
    <dgm:cxn modelId="{70D46A80-F05D-427B-A420-2E63FDF9F50F}" type="presParOf" srcId="{A417896A-9948-42FE-80B8-E944C216657F}" destId="{1486DC8B-C31C-40D3-A4DD-0EED6700E8EB}" srcOrd="1" destOrd="0" presId="urn:microsoft.com/office/officeart/2018/2/layout/IconLabelList"/>
    <dgm:cxn modelId="{E48E16FB-C8FA-4991-8F94-9501991BF4C1}" type="presParOf" srcId="{A417896A-9948-42FE-80B8-E944C216657F}" destId="{33EE57D0-FBC2-4940-90AC-CC1AB466865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1546D1-2432-47FF-A24D-0BB1C49101E6}"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46BA162-90E1-4F41-A74F-7303144EC2AC}">
      <dgm:prSet/>
      <dgm:spPr/>
      <dgm:t>
        <a:bodyPr/>
        <a:lstStyle/>
        <a:p>
          <a:r>
            <a:rPr lang="en-US" b="0" i="0" baseline="0"/>
            <a:t>Modern data warehousing</a:t>
          </a:r>
          <a:endParaRPr lang="en-US"/>
        </a:p>
      </dgm:t>
    </dgm:pt>
    <dgm:pt modelId="{70B65E6F-83AE-439F-9AB0-7755777D91BA}" type="parTrans" cxnId="{1AA39397-4739-4B94-95D9-444C5D39E9BD}">
      <dgm:prSet/>
      <dgm:spPr/>
      <dgm:t>
        <a:bodyPr/>
        <a:lstStyle/>
        <a:p>
          <a:endParaRPr lang="en-US"/>
        </a:p>
      </dgm:t>
    </dgm:pt>
    <dgm:pt modelId="{09DF56EB-42FD-43A9-9F50-EF5FA1B1051E}" type="sibTrans" cxnId="{1AA39397-4739-4B94-95D9-444C5D39E9BD}">
      <dgm:prSet/>
      <dgm:spPr/>
      <dgm:t>
        <a:bodyPr/>
        <a:lstStyle/>
        <a:p>
          <a:endParaRPr lang="en-US"/>
        </a:p>
      </dgm:t>
    </dgm:pt>
    <dgm:pt modelId="{BE024B4B-EDE5-4684-88A5-8A749BC6734C}">
      <dgm:prSet/>
      <dgm:spPr/>
      <dgm:t>
        <a:bodyPr/>
        <a:lstStyle/>
        <a:p>
          <a:r>
            <a:rPr lang="en-US" b="0" i="0" baseline="0"/>
            <a:t>Serverless and dedicated</a:t>
          </a:r>
          <a:endParaRPr lang="en-US"/>
        </a:p>
      </dgm:t>
    </dgm:pt>
    <dgm:pt modelId="{46A4AA02-56FB-4600-8DBC-F861E7CFD760}" type="parTrans" cxnId="{07345895-B1DA-408D-8056-CFFB72F37C26}">
      <dgm:prSet/>
      <dgm:spPr/>
      <dgm:t>
        <a:bodyPr/>
        <a:lstStyle/>
        <a:p>
          <a:endParaRPr lang="en-US"/>
        </a:p>
      </dgm:t>
    </dgm:pt>
    <dgm:pt modelId="{6B9F8A28-E675-4B69-921A-1BBB6788A781}" type="sibTrans" cxnId="{07345895-B1DA-408D-8056-CFFB72F37C26}">
      <dgm:prSet/>
      <dgm:spPr/>
      <dgm:t>
        <a:bodyPr/>
        <a:lstStyle/>
        <a:p>
          <a:endParaRPr lang="en-US"/>
        </a:p>
      </dgm:t>
    </dgm:pt>
    <dgm:pt modelId="{9EB3C123-B1BD-4BFC-BF3B-264D0F097EA2}">
      <dgm:prSet/>
      <dgm:spPr/>
      <dgm:t>
        <a:bodyPr/>
        <a:lstStyle/>
        <a:p>
          <a:r>
            <a:rPr lang="en-US" b="0" i="0" baseline="0"/>
            <a:t>Streaming capabilities</a:t>
          </a:r>
          <a:endParaRPr lang="en-US"/>
        </a:p>
      </dgm:t>
    </dgm:pt>
    <dgm:pt modelId="{D1088967-1AB7-429E-B5F3-456DD25C22BB}" type="parTrans" cxnId="{2E28EFCA-7D9F-4D53-93A8-EDDD96EA4583}">
      <dgm:prSet/>
      <dgm:spPr/>
      <dgm:t>
        <a:bodyPr/>
        <a:lstStyle/>
        <a:p>
          <a:endParaRPr lang="en-US"/>
        </a:p>
      </dgm:t>
    </dgm:pt>
    <dgm:pt modelId="{E05E2A5D-EF04-4363-9B52-785B5C4FCB61}" type="sibTrans" cxnId="{2E28EFCA-7D9F-4D53-93A8-EDDD96EA4583}">
      <dgm:prSet/>
      <dgm:spPr/>
      <dgm:t>
        <a:bodyPr/>
        <a:lstStyle/>
        <a:p>
          <a:endParaRPr lang="en-US"/>
        </a:p>
      </dgm:t>
    </dgm:pt>
    <dgm:pt modelId="{40BC8B40-BA17-4F7D-A155-1511D66AF16B}">
      <dgm:prSet/>
      <dgm:spPr/>
      <dgm:t>
        <a:bodyPr/>
        <a:lstStyle/>
        <a:p>
          <a:r>
            <a:rPr lang="en-US" b="0" i="0" baseline="0"/>
            <a:t>Seamless integration</a:t>
          </a:r>
          <a:endParaRPr lang="en-US"/>
        </a:p>
      </dgm:t>
    </dgm:pt>
    <dgm:pt modelId="{FB43FBAC-2FDD-4ED5-937D-113D447881C2}" type="parTrans" cxnId="{363FEF9E-193C-41DE-ABFF-FDD29C090467}">
      <dgm:prSet/>
      <dgm:spPr/>
      <dgm:t>
        <a:bodyPr/>
        <a:lstStyle/>
        <a:p>
          <a:endParaRPr lang="en-US"/>
        </a:p>
      </dgm:t>
    </dgm:pt>
    <dgm:pt modelId="{61086AFE-2343-4EE1-A7F5-8540D113CD8E}" type="sibTrans" cxnId="{363FEF9E-193C-41DE-ABFF-FDD29C090467}">
      <dgm:prSet/>
      <dgm:spPr/>
      <dgm:t>
        <a:bodyPr/>
        <a:lstStyle/>
        <a:p>
          <a:endParaRPr lang="en-US"/>
        </a:p>
      </dgm:t>
    </dgm:pt>
    <dgm:pt modelId="{30E12DF9-CD3C-4326-9C1D-F4C1D030952C}">
      <dgm:prSet/>
      <dgm:spPr/>
      <dgm:t>
        <a:bodyPr/>
        <a:lstStyle/>
        <a:p>
          <a:r>
            <a:rPr lang="en-US" b="0" i="0" baseline="0"/>
            <a:t>Central point to manage access</a:t>
          </a:r>
          <a:endParaRPr lang="en-US"/>
        </a:p>
      </dgm:t>
    </dgm:pt>
    <dgm:pt modelId="{A97CD166-0F76-4E6D-B66E-E6112EEBD041}" type="parTrans" cxnId="{E5EB10DA-6B2D-40C7-A23F-AD57624638B2}">
      <dgm:prSet/>
      <dgm:spPr/>
      <dgm:t>
        <a:bodyPr/>
        <a:lstStyle/>
        <a:p>
          <a:endParaRPr lang="en-US"/>
        </a:p>
      </dgm:t>
    </dgm:pt>
    <dgm:pt modelId="{72C18095-F56B-47EE-8FA6-B0B00254EA23}" type="sibTrans" cxnId="{E5EB10DA-6B2D-40C7-A23F-AD57624638B2}">
      <dgm:prSet/>
      <dgm:spPr/>
      <dgm:t>
        <a:bodyPr/>
        <a:lstStyle/>
        <a:p>
          <a:endParaRPr lang="en-US"/>
        </a:p>
      </dgm:t>
    </dgm:pt>
    <dgm:pt modelId="{ADD27403-1ADF-40AF-8F9A-68B1C6CFD258}">
      <dgm:prSet/>
      <dgm:spPr/>
      <dgm:t>
        <a:bodyPr/>
        <a:lstStyle/>
        <a:p>
          <a:r>
            <a:rPr lang="en-US" b="0" i="0" baseline="0"/>
            <a:t>Inbuilt data integration</a:t>
          </a:r>
          <a:endParaRPr lang="en-US"/>
        </a:p>
      </dgm:t>
    </dgm:pt>
    <dgm:pt modelId="{BFCC936F-0F89-4A7A-AFA1-5D7A79087A6D}" type="parTrans" cxnId="{B561C8ED-1379-40E9-9CE0-BE723BB837A0}">
      <dgm:prSet/>
      <dgm:spPr/>
      <dgm:t>
        <a:bodyPr/>
        <a:lstStyle/>
        <a:p>
          <a:endParaRPr lang="en-US"/>
        </a:p>
      </dgm:t>
    </dgm:pt>
    <dgm:pt modelId="{252882C7-E13D-4BE3-B53D-08C72AC0AFE6}" type="sibTrans" cxnId="{B561C8ED-1379-40E9-9CE0-BE723BB837A0}">
      <dgm:prSet/>
      <dgm:spPr/>
      <dgm:t>
        <a:bodyPr/>
        <a:lstStyle/>
        <a:p>
          <a:endParaRPr lang="en-US"/>
        </a:p>
      </dgm:t>
    </dgm:pt>
    <dgm:pt modelId="{484D5368-8098-4ACD-AA3F-E2440A540A9F}" type="pres">
      <dgm:prSet presAssocID="{AF1546D1-2432-47FF-A24D-0BB1C49101E6}" presName="root" presStyleCnt="0">
        <dgm:presLayoutVars>
          <dgm:dir/>
          <dgm:resizeHandles val="exact"/>
        </dgm:presLayoutVars>
      </dgm:prSet>
      <dgm:spPr/>
    </dgm:pt>
    <dgm:pt modelId="{D779CAB9-87A6-42A2-8ABD-CF345673A21A}" type="pres">
      <dgm:prSet presAssocID="{A46BA162-90E1-4F41-A74F-7303144EC2AC}" presName="compNode" presStyleCnt="0"/>
      <dgm:spPr/>
    </dgm:pt>
    <dgm:pt modelId="{E36148B0-A91D-4605-ADB2-F35D94ECFA17}" type="pres">
      <dgm:prSet presAssocID="{A46BA162-90E1-4F41-A74F-7303144EC2A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15AA54-D7E5-4CB2-8164-CC65BEBE08EC}" type="pres">
      <dgm:prSet presAssocID="{A46BA162-90E1-4F41-A74F-7303144EC2AC}" presName="spaceRect" presStyleCnt="0"/>
      <dgm:spPr/>
    </dgm:pt>
    <dgm:pt modelId="{82A44453-964E-48CE-8762-FFCA0B8A288D}" type="pres">
      <dgm:prSet presAssocID="{A46BA162-90E1-4F41-A74F-7303144EC2AC}" presName="textRect" presStyleLbl="revTx" presStyleIdx="0" presStyleCnt="6">
        <dgm:presLayoutVars>
          <dgm:chMax val="1"/>
          <dgm:chPref val="1"/>
        </dgm:presLayoutVars>
      </dgm:prSet>
      <dgm:spPr/>
    </dgm:pt>
    <dgm:pt modelId="{924C8379-796C-4E71-A671-883EA08EF60E}" type="pres">
      <dgm:prSet presAssocID="{09DF56EB-42FD-43A9-9F50-EF5FA1B1051E}" presName="sibTrans" presStyleCnt="0"/>
      <dgm:spPr/>
    </dgm:pt>
    <dgm:pt modelId="{75EF2CE3-47B2-476E-B7A6-56B27AA28926}" type="pres">
      <dgm:prSet presAssocID="{BE024B4B-EDE5-4684-88A5-8A749BC6734C}" presName="compNode" presStyleCnt="0"/>
      <dgm:spPr/>
    </dgm:pt>
    <dgm:pt modelId="{F0336BDB-FFA2-40AC-AB03-831EA1E3BFD3}" type="pres">
      <dgm:prSet presAssocID="{BE024B4B-EDE5-4684-88A5-8A749BC6734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07C4A20B-03DA-42B1-B2CC-419281A9F669}" type="pres">
      <dgm:prSet presAssocID="{BE024B4B-EDE5-4684-88A5-8A749BC6734C}" presName="spaceRect" presStyleCnt="0"/>
      <dgm:spPr/>
    </dgm:pt>
    <dgm:pt modelId="{BBF530DD-6A18-48CA-B0D6-D5378B7A8BF5}" type="pres">
      <dgm:prSet presAssocID="{BE024B4B-EDE5-4684-88A5-8A749BC6734C}" presName="textRect" presStyleLbl="revTx" presStyleIdx="1" presStyleCnt="6">
        <dgm:presLayoutVars>
          <dgm:chMax val="1"/>
          <dgm:chPref val="1"/>
        </dgm:presLayoutVars>
      </dgm:prSet>
      <dgm:spPr/>
    </dgm:pt>
    <dgm:pt modelId="{07C95E03-0639-4A54-A445-2A315CA7949D}" type="pres">
      <dgm:prSet presAssocID="{6B9F8A28-E675-4B69-921A-1BBB6788A781}" presName="sibTrans" presStyleCnt="0"/>
      <dgm:spPr/>
    </dgm:pt>
    <dgm:pt modelId="{17E2F2D2-2B8E-4330-9585-536F20DCBA6F}" type="pres">
      <dgm:prSet presAssocID="{9EB3C123-B1BD-4BFC-BF3B-264D0F097EA2}" presName="compNode" presStyleCnt="0"/>
      <dgm:spPr/>
    </dgm:pt>
    <dgm:pt modelId="{91E0DE4C-7736-4085-8B26-5E0AA817E60B}" type="pres">
      <dgm:prSet presAssocID="{9EB3C123-B1BD-4BFC-BF3B-264D0F097EA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420F70F-18C7-4C23-9FB4-EFE0D3EC414A}" type="pres">
      <dgm:prSet presAssocID="{9EB3C123-B1BD-4BFC-BF3B-264D0F097EA2}" presName="spaceRect" presStyleCnt="0"/>
      <dgm:spPr/>
    </dgm:pt>
    <dgm:pt modelId="{1253A6F1-5316-49E1-A127-58B744714EBC}" type="pres">
      <dgm:prSet presAssocID="{9EB3C123-B1BD-4BFC-BF3B-264D0F097EA2}" presName="textRect" presStyleLbl="revTx" presStyleIdx="2" presStyleCnt="6">
        <dgm:presLayoutVars>
          <dgm:chMax val="1"/>
          <dgm:chPref val="1"/>
        </dgm:presLayoutVars>
      </dgm:prSet>
      <dgm:spPr/>
    </dgm:pt>
    <dgm:pt modelId="{9CBF36DA-9F78-4D94-BD40-C23DF084CB93}" type="pres">
      <dgm:prSet presAssocID="{E05E2A5D-EF04-4363-9B52-785B5C4FCB61}" presName="sibTrans" presStyleCnt="0"/>
      <dgm:spPr/>
    </dgm:pt>
    <dgm:pt modelId="{C146138C-2603-43E3-8FD1-A1AF86238696}" type="pres">
      <dgm:prSet presAssocID="{40BC8B40-BA17-4F7D-A155-1511D66AF16B}" presName="compNode" presStyleCnt="0"/>
      <dgm:spPr/>
    </dgm:pt>
    <dgm:pt modelId="{4DA1B9CC-2DD1-477A-A5A0-1E59B7BB2716}" type="pres">
      <dgm:prSet presAssocID="{40BC8B40-BA17-4F7D-A155-1511D66AF1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7B1F5EAC-4E54-4B2E-A78D-FA3696718BD4}" type="pres">
      <dgm:prSet presAssocID="{40BC8B40-BA17-4F7D-A155-1511D66AF16B}" presName="spaceRect" presStyleCnt="0"/>
      <dgm:spPr/>
    </dgm:pt>
    <dgm:pt modelId="{120C262F-86DE-4C99-9678-B09113B8FABC}" type="pres">
      <dgm:prSet presAssocID="{40BC8B40-BA17-4F7D-A155-1511D66AF16B}" presName="textRect" presStyleLbl="revTx" presStyleIdx="3" presStyleCnt="6">
        <dgm:presLayoutVars>
          <dgm:chMax val="1"/>
          <dgm:chPref val="1"/>
        </dgm:presLayoutVars>
      </dgm:prSet>
      <dgm:spPr/>
    </dgm:pt>
    <dgm:pt modelId="{DF739F40-5596-42A0-8A2E-3D06ED2A0388}" type="pres">
      <dgm:prSet presAssocID="{61086AFE-2343-4EE1-A7F5-8540D113CD8E}" presName="sibTrans" presStyleCnt="0"/>
      <dgm:spPr/>
    </dgm:pt>
    <dgm:pt modelId="{E83B05A5-FC54-4A18-80C6-DF00BD65BBD5}" type="pres">
      <dgm:prSet presAssocID="{30E12DF9-CD3C-4326-9C1D-F4C1D030952C}" presName="compNode" presStyleCnt="0"/>
      <dgm:spPr/>
    </dgm:pt>
    <dgm:pt modelId="{33E79C2F-F146-4EF4-B0C2-1DAB4575CF14}" type="pres">
      <dgm:prSet presAssocID="{30E12DF9-CD3C-4326-9C1D-F4C1D030952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107B26E9-35FC-41C7-A8FF-16E4F7890404}" type="pres">
      <dgm:prSet presAssocID="{30E12DF9-CD3C-4326-9C1D-F4C1D030952C}" presName="spaceRect" presStyleCnt="0"/>
      <dgm:spPr/>
    </dgm:pt>
    <dgm:pt modelId="{318345A1-057E-471E-8AD4-CCAAC5D56724}" type="pres">
      <dgm:prSet presAssocID="{30E12DF9-CD3C-4326-9C1D-F4C1D030952C}" presName="textRect" presStyleLbl="revTx" presStyleIdx="4" presStyleCnt="6">
        <dgm:presLayoutVars>
          <dgm:chMax val="1"/>
          <dgm:chPref val="1"/>
        </dgm:presLayoutVars>
      </dgm:prSet>
      <dgm:spPr/>
    </dgm:pt>
    <dgm:pt modelId="{88B285C1-B4AA-4BAC-86E3-B4BCB40244A9}" type="pres">
      <dgm:prSet presAssocID="{72C18095-F56B-47EE-8FA6-B0B00254EA23}" presName="sibTrans" presStyleCnt="0"/>
      <dgm:spPr/>
    </dgm:pt>
    <dgm:pt modelId="{88FF2ECF-2720-46D2-AC44-A6E38D5CB7F0}" type="pres">
      <dgm:prSet presAssocID="{ADD27403-1ADF-40AF-8F9A-68B1C6CFD258}" presName="compNode" presStyleCnt="0"/>
      <dgm:spPr/>
    </dgm:pt>
    <dgm:pt modelId="{FCB24C22-D7CB-41C1-B5DE-BC69701FC0D4}" type="pres">
      <dgm:prSet presAssocID="{ADD27403-1ADF-40AF-8F9A-68B1C6CFD25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D7F2F825-608D-494B-8BF5-2B825CB15E3F}" type="pres">
      <dgm:prSet presAssocID="{ADD27403-1ADF-40AF-8F9A-68B1C6CFD258}" presName="spaceRect" presStyleCnt="0"/>
      <dgm:spPr/>
    </dgm:pt>
    <dgm:pt modelId="{2DB385CB-C5E3-45F3-8660-F191EBB0202A}" type="pres">
      <dgm:prSet presAssocID="{ADD27403-1ADF-40AF-8F9A-68B1C6CFD258}" presName="textRect" presStyleLbl="revTx" presStyleIdx="5" presStyleCnt="6">
        <dgm:presLayoutVars>
          <dgm:chMax val="1"/>
          <dgm:chPref val="1"/>
        </dgm:presLayoutVars>
      </dgm:prSet>
      <dgm:spPr/>
    </dgm:pt>
  </dgm:ptLst>
  <dgm:cxnLst>
    <dgm:cxn modelId="{89E56A22-3069-43BA-92FD-514B640133D2}" type="presOf" srcId="{40BC8B40-BA17-4F7D-A155-1511D66AF16B}" destId="{120C262F-86DE-4C99-9678-B09113B8FABC}" srcOrd="0" destOrd="0" presId="urn:microsoft.com/office/officeart/2018/2/layout/IconLabelList"/>
    <dgm:cxn modelId="{EF97992D-7A7B-4E64-88EF-7F05B144C0B8}" type="presOf" srcId="{9EB3C123-B1BD-4BFC-BF3B-264D0F097EA2}" destId="{1253A6F1-5316-49E1-A127-58B744714EBC}" srcOrd="0" destOrd="0" presId="urn:microsoft.com/office/officeart/2018/2/layout/IconLabelList"/>
    <dgm:cxn modelId="{77D3715D-3439-403B-B19E-921A9FDF3C92}" type="presOf" srcId="{A46BA162-90E1-4F41-A74F-7303144EC2AC}" destId="{82A44453-964E-48CE-8762-FFCA0B8A288D}" srcOrd="0" destOrd="0" presId="urn:microsoft.com/office/officeart/2018/2/layout/IconLabelList"/>
    <dgm:cxn modelId="{AE50BC7A-E7D7-4E66-86D2-6C702FBC94A3}" type="presOf" srcId="{30E12DF9-CD3C-4326-9C1D-F4C1D030952C}" destId="{318345A1-057E-471E-8AD4-CCAAC5D56724}" srcOrd="0" destOrd="0" presId="urn:microsoft.com/office/officeart/2018/2/layout/IconLabelList"/>
    <dgm:cxn modelId="{99F30493-C16E-43E6-B72B-4E0FE9C58C2A}" type="presOf" srcId="{ADD27403-1ADF-40AF-8F9A-68B1C6CFD258}" destId="{2DB385CB-C5E3-45F3-8660-F191EBB0202A}" srcOrd="0" destOrd="0" presId="urn:microsoft.com/office/officeart/2018/2/layout/IconLabelList"/>
    <dgm:cxn modelId="{07345895-B1DA-408D-8056-CFFB72F37C26}" srcId="{AF1546D1-2432-47FF-A24D-0BB1C49101E6}" destId="{BE024B4B-EDE5-4684-88A5-8A749BC6734C}" srcOrd="1" destOrd="0" parTransId="{46A4AA02-56FB-4600-8DBC-F861E7CFD760}" sibTransId="{6B9F8A28-E675-4B69-921A-1BBB6788A781}"/>
    <dgm:cxn modelId="{1AA39397-4739-4B94-95D9-444C5D39E9BD}" srcId="{AF1546D1-2432-47FF-A24D-0BB1C49101E6}" destId="{A46BA162-90E1-4F41-A74F-7303144EC2AC}" srcOrd="0" destOrd="0" parTransId="{70B65E6F-83AE-439F-9AB0-7755777D91BA}" sibTransId="{09DF56EB-42FD-43A9-9F50-EF5FA1B1051E}"/>
    <dgm:cxn modelId="{363FEF9E-193C-41DE-ABFF-FDD29C090467}" srcId="{AF1546D1-2432-47FF-A24D-0BB1C49101E6}" destId="{40BC8B40-BA17-4F7D-A155-1511D66AF16B}" srcOrd="3" destOrd="0" parTransId="{FB43FBAC-2FDD-4ED5-937D-113D447881C2}" sibTransId="{61086AFE-2343-4EE1-A7F5-8540D113CD8E}"/>
    <dgm:cxn modelId="{59224DAB-20B7-4F28-BAAD-242923B0FD19}" type="presOf" srcId="{AF1546D1-2432-47FF-A24D-0BB1C49101E6}" destId="{484D5368-8098-4ACD-AA3F-E2440A540A9F}" srcOrd="0" destOrd="0" presId="urn:microsoft.com/office/officeart/2018/2/layout/IconLabelList"/>
    <dgm:cxn modelId="{2E28EFCA-7D9F-4D53-93A8-EDDD96EA4583}" srcId="{AF1546D1-2432-47FF-A24D-0BB1C49101E6}" destId="{9EB3C123-B1BD-4BFC-BF3B-264D0F097EA2}" srcOrd="2" destOrd="0" parTransId="{D1088967-1AB7-429E-B5F3-456DD25C22BB}" sibTransId="{E05E2A5D-EF04-4363-9B52-785B5C4FCB61}"/>
    <dgm:cxn modelId="{E5EB10DA-6B2D-40C7-A23F-AD57624638B2}" srcId="{AF1546D1-2432-47FF-A24D-0BB1C49101E6}" destId="{30E12DF9-CD3C-4326-9C1D-F4C1D030952C}" srcOrd="4" destOrd="0" parTransId="{A97CD166-0F76-4E6D-B66E-E6112EEBD041}" sibTransId="{72C18095-F56B-47EE-8FA6-B0B00254EA23}"/>
    <dgm:cxn modelId="{3CB82BDB-2734-4A26-8028-D7984AAA59DE}" type="presOf" srcId="{BE024B4B-EDE5-4684-88A5-8A749BC6734C}" destId="{BBF530DD-6A18-48CA-B0D6-D5378B7A8BF5}" srcOrd="0" destOrd="0" presId="urn:microsoft.com/office/officeart/2018/2/layout/IconLabelList"/>
    <dgm:cxn modelId="{B561C8ED-1379-40E9-9CE0-BE723BB837A0}" srcId="{AF1546D1-2432-47FF-A24D-0BB1C49101E6}" destId="{ADD27403-1ADF-40AF-8F9A-68B1C6CFD258}" srcOrd="5" destOrd="0" parTransId="{BFCC936F-0F89-4A7A-AFA1-5D7A79087A6D}" sibTransId="{252882C7-E13D-4BE3-B53D-08C72AC0AFE6}"/>
    <dgm:cxn modelId="{2EF826F2-08CA-45BB-AB72-62ED91F63781}" type="presParOf" srcId="{484D5368-8098-4ACD-AA3F-E2440A540A9F}" destId="{D779CAB9-87A6-42A2-8ABD-CF345673A21A}" srcOrd="0" destOrd="0" presId="urn:microsoft.com/office/officeart/2018/2/layout/IconLabelList"/>
    <dgm:cxn modelId="{D072BBCC-13DF-4EEB-84CC-959F3A8B1AC8}" type="presParOf" srcId="{D779CAB9-87A6-42A2-8ABD-CF345673A21A}" destId="{E36148B0-A91D-4605-ADB2-F35D94ECFA17}" srcOrd="0" destOrd="0" presId="urn:microsoft.com/office/officeart/2018/2/layout/IconLabelList"/>
    <dgm:cxn modelId="{8B1B79D3-DAA7-46DA-AE70-14594B949F55}" type="presParOf" srcId="{D779CAB9-87A6-42A2-8ABD-CF345673A21A}" destId="{E315AA54-D7E5-4CB2-8164-CC65BEBE08EC}" srcOrd="1" destOrd="0" presId="urn:microsoft.com/office/officeart/2018/2/layout/IconLabelList"/>
    <dgm:cxn modelId="{6C736247-E841-4556-BC60-201F1B79FC03}" type="presParOf" srcId="{D779CAB9-87A6-42A2-8ABD-CF345673A21A}" destId="{82A44453-964E-48CE-8762-FFCA0B8A288D}" srcOrd="2" destOrd="0" presId="urn:microsoft.com/office/officeart/2018/2/layout/IconLabelList"/>
    <dgm:cxn modelId="{A608B168-38F3-42EE-8FBB-A078FF2C46B0}" type="presParOf" srcId="{484D5368-8098-4ACD-AA3F-E2440A540A9F}" destId="{924C8379-796C-4E71-A671-883EA08EF60E}" srcOrd="1" destOrd="0" presId="urn:microsoft.com/office/officeart/2018/2/layout/IconLabelList"/>
    <dgm:cxn modelId="{CBB9A6B3-664A-4B82-9538-B6289F0CD88C}" type="presParOf" srcId="{484D5368-8098-4ACD-AA3F-E2440A540A9F}" destId="{75EF2CE3-47B2-476E-B7A6-56B27AA28926}" srcOrd="2" destOrd="0" presId="urn:microsoft.com/office/officeart/2018/2/layout/IconLabelList"/>
    <dgm:cxn modelId="{674D5E6B-CCA4-4F25-8FE0-E7A659C92A4E}" type="presParOf" srcId="{75EF2CE3-47B2-476E-B7A6-56B27AA28926}" destId="{F0336BDB-FFA2-40AC-AB03-831EA1E3BFD3}" srcOrd="0" destOrd="0" presId="urn:microsoft.com/office/officeart/2018/2/layout/IconLabelList"/>
    <dgm:cxn modelId="{9AD3E262-04DD-40C9-BB93-A5145145761C}" type="presParOf" srcId="{75EF2CE3-47B2-476E-B7A6-56B27AA28926}" destId="{07C4A20B-03DA-42B1-B2CC-419281A9F669}" srcOrd="1" destOrd="0" presId="urn:microsoft.com/office/officeart/2018/2/layout/IconLabelList"/>
    <dgm:cxn modelId="{97B3BA92-B2FF-4D0D-8B46-16D2A1CADA86}" type="presParOf" srcId="{75EF2CE3-47B2-476E-B7A6-56B27AA28926}" destId="{BBF530DD-6A18-48CA-B0D6-D5378B7A8BF5}" srcOrd="2" destOrd="0" presId="urn:microsoft.com/office/officeart/2018/2/layout/IconLabelList"/>
    <dgm:cxn modelId="{CDC9BAA9-6003-421B-A889-907E233F4E9B}" type="presParOf" srcId="{484D5368-8098-4ACD-AA3F-E2440A540A9F}" destId="{07C95E03-0639-4A54-A445-2A315CA7949D}" srcOrd="3" destOrd="0" presId="urn:microsoft.com/office/officeart/2018/2/layout/IconLabelList"/>
    <dgm:cxn modelId="{4830E6B0-1A26-4529-B683-2A9C9FD33C80}" type="presParOf" srcId="{484D5368-8098-4ACD-AA3F-E2440A540A9F}" destId="{17E2F2D2-2B8E-4330-9585-536F20DCBA6F}" srcOrd="4" destOrd="0" presId="urn:microsoft.com/office/officeart/2018/2/layout/IconLabelList"/>
    <dgm:cxn modelId="{C2AFDD0B-CD02-49CC-B311-93189722202C}" type="presParOf" srcId="{17E2F2D2-2B8E-4330-9585-536F20DCBA6F}" destId="{91E0DE4C-7736-4085-8B26-5E0AA817E60B}" srcOrd="0" destOrd="0" presId="urn:microsoft.com/office/officeart/2018/2/layout/IconLabelList"/>
    <dgm:cxn modelId="{7D1F28D3-27DE-468F-96D7-51EABD0A7D4C}" type="presParOf" srcId="{17E2F2D2-2B8E-4330-9585-536F20DCBA6F}" destId="{C420F70F-18C7-4C23-9FB4-EFE0D3EC414A}" srcOrd="1" destOrd="0" presId="urn:microsoft.com/office/officeart/2018/2/layout/IconLabelList"/>
    <dgm:cxn modelId="{1CAFF46D-B8F9-47D2-A10E-7B61C287E290}" type="presParOf" srcId="{17E2F2D2-2B8E-4330-9585-536F20DCBA6F}" destId="{1253A6F1-5316-49E1-A127-58B744714EBC}" srcOrd="2" destOrd="0" presId="urn:microsoft.com/office/officeart/2018/2/layout/IconLabelList"/>
    <dgm:cxn modelId="{A8F9A0C2-2D65-436F-9154-0429DDAB8DA7}" type="presParOf" srcId="{484D5368-8098-4ACD-AA3F-E2440A540A9F}" destId="{9CBF36DA-9F78-4D94-BD40-C23DF084CB93}" srcOrd="5" destOrd="0" presId="urn:microsoft.com/office/officeart/2018/2/layout/IconLabelList"/>
    <dgm:cxn modelId="{50D674F4-F16F-4832-8A0F-80CE59E81E58}" type="presParOf" srcId="{484D5368-8098-4ACD-AA3F-E2440A540A9F}" destId="{C146138C-2603-43E3-8FD1-A1AF86238696}" srcOrd="6" destOrd="0" presId="urn:microsoft.com/office/officeart/2018/2/layout/IconLabelList"/>
    <dgm:cxn modelId="{C2FE2374-1EAB-4A4C-BCE9-4405BC1750FA}" type="presParOf" srcId="{C146138C-2603-43E3-8FD1-A1AF86238696}" destId="{4DA1B9CC-2DD1-477A-A5A0-1E59B7BB2716}" srcOrd="0" destOrd="0" presId="urn:microsoft.com/office/officeart/2018/2/layout/IconLabelList"/>
    <dgm:cxn modelId="{808388AC-5976-4851-8A44-4F9B2B0D5FFF}" type="presParOf" srcId="{C146138C-2603-43E3-8FD1-A1AF86238696}" destId="{7B1F5EAC-4E54-4B2E-A78D-FA3696718BD4}" srcOrd="1" destOrd="0" presId="urn:microsoft.com/office/officeart/2018/2/layout/IconLabelList"/>
    <dgm:cxn modelId="{661D48D5-516A-4780-BDD4-B4E2C7DBAB20}" type="presParOf" srcId="{C146138C-2603-43E3-8FD1-A1AF86238696}" destId="{120C262F-86DE-4C99-9678-B09113B8FABC}" srcOrd="2" destOrd="0" presId="urn:microsoft.com/office/officeart/2018/2/layout/IconLabelList"/>
    <dgm:cxn modelId="{17DA1C42-9E2E-4919-BD6D-98CE861B462A}" type="presParOf" srcId="{484D5368-8098-4ACD-AA3F-E2440A540A9F}" destId="{DF739F40-5596-42A0-8A2E-3D06ED2A0388}" srcOrd="7" destOrd="0" presId="urn:microsoft.com/office/officeart/2018/2/layout/IconLabelList"/>
    <dgm:cxn modelId="{0DAC2C8C-0960-4DA4-B541-54839B7AECF9}" type="presParOf" srcId="{484D5368-8098-4ACD-AA3F-E2440A540A9F}" destId="{E83B05A5-FC54-4A18-80C6-DF00BD65BBD5}" srcOrd="8" destOrd="0" presId="urn:microsoft.com/office/officeart/2018/2/layout/IconLabelList"/>
    <dgm:cxn modelId="{A1898812-97A5-42CF-866E-2C82D852416C}" type="presParOf" srcId="{E83B05A5-FC54-4A18-80C6-DF00BD65BBD5}" destId="{33E79C2F-F146-4EF4-B0C2-1DAB4575CF14}" srcOrd="0" destOrd="0" presId="urn:microsoft.com/office/officeart/2018/2/layout/IconLabelList"/>
    <dgm:cxn modelId="{BBE121BF-BD07-49D3-829C-ACEF81336314}" type="presParOf" srcId="{E83B05A5-FC54-4A18-80C6-DF00BD65BBD5}" destId="{107B26E9-35FC-41C7-A8FF-16E4F7890404}" srcOrd="1" destOrd="0" presId="urn:microsoft.com/office/officeart/2018/2/layout/IconLabelList"/>
    <dgm:cxn modelId="{80232D1D-C5BB-4AE9-8CDF-4FE517B1B249}" type="presParOf" srcId="{E83B05A5-FC54-4A18-80C6-DF00BD65BBD5}" destId="{318345A1-057E-471E-8AD4-CCAAC5D56724}" srcOrd="2" destOrd="0" presId="urn:microsoft.com/office/officeart/2018/2/layout/IconLabelList"/>
    <dgm:cxn modelId="{9AD3849C-5487-401A-A54F-7900DB2B6F5E}" type="presParOf" srcId="{484D5368-8098-4ACD-AA3F-E2440A540A9F}" destId="{88B285C1-B4AA-4BAC-86E3-B4BCB40244A9}" srcOrd="9" destOrd="0" presId="urn:microsoft.com/office/officeart/2018/2/layout/IconLabelList"/>
    <dgm:cxn modelId="{1861D4F9-9776-44A6-A2E0-7F0AD29D4290}" type="presParOf" srcId="{484D5368-8098-4ACD-AA3F-E2440A540A9F}" destId="{88FF2ECF-2720-46D2-AC44-A6E38D5CB7F0}" srcOrd="10" destOrd="0" presId="urn:microsoft.com/office/officeart/2018/2/layout/IconLabelList"/>
    <dgm:cxn modelId="{A217718E-026B-4B56-A294-A031C53D968F}" type="presParOf" srcId="{88FF2ECF-2720-46D2-AC44-A6E38D5CB7F0}" destId="{FCB24C22-D7CB-41C1-B5DE-BC69701FC0D4}" srcOrd="0" destOrd="0" presId="urn:microsoft.com/office/officeart/2018/2/layout/IconLabelList"/>
    <dgm:cxn modelId="{D9BA3DAB-8463-4A98-BFE7-4CBC893D466B}" type="presParOf" srcId="{88FF2ECF-2720-46D2-AC44-A6E38D5CB7F0}" destId="{D7F2F825-608D-494B-8BF5-2B825CB15E3F}" srcOrd="1" destOrd="0" presId="urn:microsoft.com/office/officeart/2018/2/layout/IconLabelList"/>
    <dgm:cxn modelId="{2B6176A2-9336-414E-A7C2-964D7A40611E}" type="presParOf" srcId="{88FF2ECF-2720-46D2-AC44-A6E38D5CB7F0}" destId="{2DB385CB-C5E3-45F3-8660-F191EBB020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5204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183993" y="851263"/>
          <a:ext cx="364437" cy="364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81502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aware of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719312"/>
        <a:ext cx="1481087" cy="628340"/>
      </dsp:txXfrm>
    </dsp:sp>
    <dsp:sp modelId="{41852F0F-D765-4CEE-8366-4A45DC4B714C}">
      <dsp:nvSpPr>
        <dsp:cNvPr id="0" name=""/>
        <dsp:cNvSpPr/>
      </dsp:nvSpPr>
      <dsp:spPr>
        <a:xfrm>
          <a:off x="255418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2686133" y="851263"/>
          <a:ext cx="364437" cy="364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331716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friendly and patient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719312"/>
        <a:ext cx="1481087" cy="628340"/>
      </dsp:txXfrm>
    </dsp:sp>
    <dsp:sp modelId="{40BAFCD3-8ADD-4E12-AD19-96CE33269119}">
      <dsp:nvSpPr>
        <dsp:cNvPr id="0" name=""/>
        <dsp:cNvSpPr/>
      </dsp:nvSpPr>
      <dsp:spPr>
        <a:xfrm>
          <a:off x="5204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183993" y="2335693"/>
          <a:ext cx="364437" cy="364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1502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welcoming and respectful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2203742"/>
        <a:ext cx="1481087" cy="628340"/>
      </dsp:txXfrm>
    </dsp:sp>
    <dsp:sp modelId="{882AF8D8-D4F0-40A6-ACB1-8380FDDC4D9E}">
      <dsp:nvSpPr>
        <dsp:cNvPr id="0" name=""/>
        <dsp:cNvSpPr/>
      </dsp:nvSpPr>
      <dsp:spPr>
        <a:xfrm>
          <a:off x="255418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2686133" y="2335693"/>
          <a:ext cx="364437" cy="364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331716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open to all questions and viewpoints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2203742"/>
        <a:ext cx="1481087" cy="628340"/>
      </dsp:txXfrm>
    </dsp:sp>
    <dsp:sp modelId="{8C7DAC4B-63B4-413C-8E21-85189941754F}">
      <dsp:nvSpPr>
        <dsp:cNvPr id="0" name=""/>
        <dsp:cNvSpPr/>
      </dsp:nvSpPr>
      <dsp:spPr>
        <a:xfrm>
          <a:off x="5204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183993" y="3820124"/>
          <a:ext cx="364437" cy="364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81502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understanding of differences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3688172"/>
        <a:ext cx="1481087" cy="628340"/>
      </dsp:txXfrm>
    </dsp:sp>
    <dsp:sp modelId="{DD86621E-7994-4DBF-93C4-2086DC743553}">
      <dsp:nvSpPr>
        <dsp:cNvPr id="0" name=""/>
        <dsp:cNvSpPr/>
      </dsp:nvSpPr>
      <dsp:spPr>
        <a:xfrm>
          <a:off x="255418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2686133" y="3820124"/>
          <a:ext cx="364437" cy="364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331716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u="sng" kern="1200" dirty="0">
              <a:solidFill>
                <a:schemeClr val="tx1"/>
              </a:solidFill>
              <a:latin typeface="Segoe UI" panose="020B0502040204020203" pitchFamily="34" charset="0"/>
              <a:cs typeface="Segoe UI" panose="020B0502040204020203" pitchFamily="34" charset="0"/>
            </a:rPr>
            <a:t>Be kind</a:t>
          </a:r>
          <a:r>
            <a:rPr lang="en-GB" sz="1200" b="1" i="0" u="none" kern="1200" dirty="0">
              <a:solidFill>
                <a:schemeClr val="tx1"/>
              </a:solidFill>
              <a:latin typeface="Segoe UI" panose="020B0502040204020203" pitchFamily="34" charset="0"/>
              <a:cs typeface="Segoe UI" panose="020B0502040204020203" pitchFamily="34" charset="0"/>
            </a:rPr>
            <a:t> </a:t>
          </a:r>
          <a:r>
            <a:rPr lang="en-GB" sz="1200" b="0" i="0" u="none" kern="1200" dirty="0">
              <a:solidFill>
                <a:schemeClr val="tx1"/>
              </a:solidFill>
              <a:latin typeface="Segoe UI" panose="020B0502040204020203" pitchFamily="34" charset="0"/>
              <a:cs typeface="Segoe UI" panose="020B0502040204020203" pitchFamily="34" charset="0"/>
            </a:rPr>
            <a:t>and considerate to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3688172"/>
        <a:ext cx="1481087" cy="62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B15AB-C341-44CC-A122-9EE48A368EBF}">
      <dsp:nvSpPr>
        <dsp:cNvPr id="0" name=""/>
        <dsp:cNvSpPr/>
      </dsp:nvSpPr>
      <dsp:spPr>
        <a:xfrm>
          <a:off x="1121842" y="463113"/>
          <a:ext cx="588515" cy="588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C11804-3454-4B65-9078-FAE555CE123F}">
      <dsp:nvSpPr>
        <dsp:cNvPr id="0" name=""/>
        <dsp:cNvSpPr/>
      </dsp:nvSpPr>
      <dsp:spPr>
        <a:xfrm>
          <a:off x="762194"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Database as a Service</a:t>
          </a:r>
          <a:endParaRPr lang="en-US" sz="1300" kern="1200" dirty="0"/>
        </a:p>
      </dsp:txBody>
      <dsp:txXfrm>
        <a:off x="762194" y="1288660"/>
        <a:ext cx="1307812" cy="523125"/>
      </dsp:txXfrm>
    </dsp:sp>
    <dsp:sp modelId="{149148C8-0B14-413A-BC5F-1B623211314C}">
      <dsp:nvSpPr>
        <dsp:cNvPr id="0" name=""/>
        <dsp:cNvSpPr/>
      </dsp:nvSpPr>
      <dsp:spPr>
        <a:xfrm>
          <a:off x="2658522" y="463113"/>
          <a:ext cx="588515" cy="588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155794-2112-49EA-9B86-B34671E5BD82}">
      <dsp:nvSpPr>
        <dsp:cNvPr id="0" name=""/>
        <dsp:cNvSpPr/>
      </dsp:nvSpPr>
      <dsp:spPr>
        <a:xfrm>
          <a:off x="2298874"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dirty="0"/>
            <a:t>99,99% uptime</a:t>
          </a:r>
          <a:endParaRPr lang="en-US" sz="1300" kern="1200" dirty="0"/>
        </a:p>
      </dsp:txBody>
      <dsp:txXfrm>
        <a:off x="2298874" y="1288660"/>
        <a:ext cx="1307812" cy="523125"/>
      </dsp:txXfrm>
    </dsp:sp>
    <dsp:sp modelId="{62AEFFE3-5033-4B4E-A73C-F80540F4F182}">
      <dsp:nvSpPr>
        <dsp:cNvPr id="0" name=""/>
        <dsp:cNvSpPr/>
      </dsp:nvSpPr>
      <dsp:spPr>
        <a:xfrm>
          <a:off x="4195202" y="463113"/>
          <a:ext cx="588515" cy="5885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FD69F4-1FBF-4C32-BC8D-6652660415E3}">
      <dsp:nvSpPr>
        <dsp:cNvPr id="0" name=""/>
        <dsp:cNvSpPr/>
      </dsp:nvSpPr>
      <dsp:spPr>
        <a:xfrm>
          <a:off x="3835553"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Provision and pay-as-you-go</a:t>
          </a:r>
          <a:endParaRPr lang="en-US" sz="1300" kern="1200"/>
        </a:p>
      </dsp:txBody>
      <dsp:txXfrm>
        <a:off x="3835553" y="1288660"/>
        <a:ext cx="1307812" cy="523125"/>
      </dsp:txXfrm>
    </dsp:sp>
    <dsp:sp modelId="{E30B6A13-8CC8-4069-BDFA-DEF080C444DB}">
      <dsp:nvSpPr>
        <dsp:cNvPr id="0" name=""/>
        <dsp:cNvSpPr/>
      </dsp:nvSpPr>
      <dsp:spPr>
        <a:xfrm>
          <a:off x="5731882" y="463113"/>
          <a:ext cx="588515" cy="5885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ADA9C-F6F2-42AC-8A7F-3C5657FF7184}">
      <dsp:nvSpPr>
        <dsp:cNvPr id="0" name=""/>
        <dsp:cNvSpPr/>
      </dsp:nvSpPr>
      <dsp:spPr>
        <a:xfrm>
          <a:off x="5372233"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Elastic scale up, scale out </a:t>
          </a:r>
          <a:endParaRPr lang="en-US" sz="1300" kern="1200"/>
        </a:p>
      </dsp:txBody>
      <dsp:txXfrm>
        <a:off x="5372233" y="1288660"/>
        <a:ext cx="1307812" cy="523125"/>
      </dsp:txXfrm>
    </dsp:sp>
    <dsp:sp modelId="{7E421E65-CE0C-4FF2-8009-E0CDCCB4E258}">
      <dsp:nvSpPr>
        <dsp:cNvPr id="0" name=""/>
        <dsp:cNvSpPr/>
      </dsp:nvSpPr>
      <dsp:spPr>
        <a:xfrm>
          <a:off x="7268561" y="463113"/>
          <a:ext cx="588515" cy="5885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CC1FD2-FACF-4A1C-8FC2-487CB9EB03AD}">
      <dsp:nvSpPr>
        <dsp:cNvPr id="0" name=""/>
        <dsp:cNvSpPr/>
      </dsp:nvSpPr>
      <dsp:spPr>
        <a:xfrm>
          <a:off x="6908913"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Automatic backups </a:t>
          </a:r>
          <a:endParaRPr lang="en-US" sz="1300" kern="1200"/>
        </a:p>
      </dsp:txBody>
      <dsp:txXfrm>
        <a:off x="6908913" y="1288660"/>
        <a:ext cx="1307812" cy="523125"/>
      </dsp:txXfrm>
    </dsp:sp>
    <dsp:sp modelId="{B2859669-2AAD-4FEB-A036-1749A30CDBC3}">
      <dsp:nvSpPr>
        <dsp:cNvPr id="0" name=""/>
        <dsp:cNvSpPr/>
      </dsp:nvSpPr>
      <dsp:spPr>
        <a:xfrm>
          <a:off x="8805241" y="463113"/>
          <a:ext cx="588515" cy="58851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5CA59A-4FF6-4324-9944-BAABD43B5BF8}">
      <dsp:nvSpPr>
        <dsp:cNvPr id="0" name=""/>
        <dsp:cNvSpPr/>
      </dsp:nvSpPr>
      <dsp:spPr>
        <a:xfrm>
          <a:off x="8445592"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Geo-replication</a:t>
          </a:r>
          <a:endParaRPr lang="en-US" sz="1300" kern="1200"/>
        </a:p>
      </dsp:txBody>
      <dsp:txXfrm>
        <a:off x="8445592" y="1288660"/>
        <a:ext cx="1307812" cy="523125"/>
      </dsp:txXfrm>
    </dsp:sp>
    <dsp:sp modelId="{27238CB5-17FB-4A7F-8A73-559529A86099}">
      <dsp:nvSpPr>
        <dsp:cNvPr id="0" name=""/>
        <dsp:cNvSpPr/>
      </dsp:nvSpPr>
      <dsp:spPr>
        <a:xfrm>
          <a:off x="4195202" y="2138739"/>
          <a:ext cx="588515" cy="58851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EF64A6-EAF5-423A-B8D9-3AD591AE96C5}">
      <dsp:nvSpPr>
        <dsp:cNvPr id="0" name=""/>
        <dsp:cNvSpPr/>
      </dsp:nvSpPr>
      <dsp:spPr>
        <a:xfrm>
          <a:off x="3835553" y="2964286"/>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Compliant, secure and auditable</a:t>
          </a:r>
          <a:endParaRPr lang="en-US" sz="1300" kern="1200"/>
        </a:p>
      </dsp:txBody>
      <dsp:txXfrm>
        <a:off x="3835553" y="2964286"/>
        <a:ext cx="1307812" cy="523125"/>
      </dsp:txXfrm>
    </dsp:sp>
    <dsp:sp modelId="{6DAD3B4D-C623-4413-B037-877CC804AF29}">
      <dsp:nvSpPr>
        <dsp:cNvPr id="0" name=""/>
        <dsp:cNvSpPr/>
      </dsp:nvSpPr>
      <dsp:spPr>
        <a:xfrm>
          <a:off x="5731882" y="2138739"/>
          <a:ext cx="588515" cy="58851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0B57D-46DC-4CFC-B64B-030D82386A5C}">
      <dsp:nvSpPr>
        <dsp:cNvPr id="0" name=""/>
        <dsp:cNvSpPr/>
      </dsp:nvSpPr>
      <dsp:spPr>
        <a:xfrm>
          <a:off x="5372233" y="2964286"/>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dirty="0"/>
            <a:t>Self-managed</a:t>
          </a:r>
          <a:endParaRPr lang="en-US" sz="1300" kern="1200" dirty="0"/>
        </a:p>
      </dsp:txBody>
      <dsp:txXfrm>
        <a:off x="5372233" y="2964286"/>
        <a:ext cx="1307812" cy="523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B15AB-C341-44CC-A122-9EE48A368EBF}">
      <dsp:nvSpPr>
        <dsp:cNvPr id="0" name=""/>
        <dsp:cNvSpPr/>
      </dsp:nvSpPr>
      <dsp:spPr>
        <a:xfrm>
          <a:off x="1121842" y="463113"/>
          <a:ext cx="588515" cy="588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C11804-3454-4B65-9078-FAE555CE123F}">
      <dsp:nvSpPr>
        <dsp:cNvPr id="0" name=""/>
        <dsp:cNvSpPr/>
      </dsp:nvSpPr>
      <dsp:spPr>
        <a:xfrm>
          <a:off x="762194"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Elastically scale</a:t>
          </a:r>
          <a:endParaRPr lang="en-US" sz="1300" kern="1200"/>
        </a:p>
      </dsp:txBody>
      <dsp:txXfrm>
        <a:off x="762194" y="1288660"/>
        <a:ext cx="1307812" cy="523125"/>
      </dsp:txXfrm>
    </dsp:sp>
    <dsp:sp modelId="{F0008D7A-9EB5-4D36-9F43-F4BE7AA66325}">
      <dsp:nvSpPr>
        <dsp:cNvPr id="0" name=""/>
        <dsp:cNvSpPr/>
      </dsp:nvSpPr>
      <dsp:spPr>
        <a:xfrm>
          <a:off x="2658522" y="463113"/>
          <a:ext cx="588515" cy="588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C5E16D-D4F7-433D-B50C-B8DD3C3E5865}">
      <dsp:nvSpPr>
        <dsp:cNvPr id="0" name=""/>
        <dsp:cNvSpPr/>
      </dsp:nvSpPr>
      <dsp:spPr>
        <a:xfrm>
          <a:off x="2298874"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Guaranteed low latency</a:t>
          </a:r>
          <a:endParaRPr lang="en-US" sz="1300" kern="1200"/>
        </a:p>
      </dsp:txBody>
      <dsp:txXfrm>
        <a:off x="2298874" y="1288660"/>
        <a:ext cx="1307812" cy="523125"/>
      </dsp:txXfrm>
    </dsp:sp>
    <dsp:sp modelId="{3985A1A4-7B34-4DBF-B5A1-AAFB3AF82DF1}">
      <dsp:nvSpPr>
        <dsp:cNvPr id="0" name=""/>
        <dsp:cNvSpPr/>
      </dsp:nvSpPr>
      <dsp:spPr>
        <a:xfrm>
          <a:off x="4195202" y="463113"/>
          <a:ext cx="588515" cy="5885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CD9CD-FCE8-47AF-8131-6F12631366F4}">
      <dsp:nvSpPr>
        <dsp:cNvPr id="0" name=""/>
        <dsp:cNvSpPr/>
      </dsp:nvSpPr>
      <dsp:spPr>
        <a:xfrm>
          <a:off x="3835553"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Turnkey global distribution</a:t>
          </a:r>
          <a:endParaRPr lang="en-US" sz="1300" kern="1200"/>
        </a:p>
      </dsp:txBody>
      <dsp:txXfrm>
        <a:off x="3835553" y="1288660"/>
        <a:ext cx="1307812" cy="523125"/>
      </dsp:txXfrm>
    </dsp:sp>
    <dsp:sp modelId="{CD7653D9-CDF2-482A-B1BF-A27BE88BA3DB}">
      <dsp:nvSpPr>
        <dsp:cNvPr id="0" name=""/>
        <dsp:cNvSpPr/>
      </dsp:nvSpPr>
      <dsp:spPr>
        <a:xfrm>
          <a:off x="5731882" y="463113"/>
          <a:ext cx="588515" cy="5885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EFD357-B054-4DEF-8444-282497BC4F5D}">
      <dsp:nvSpPr>
        <dsp:cNvPr id="0" name=""/>
        <dsp:cNvSpPr/>
      </dsp:nvSpPr>
      <dsp:spPr>
        <a:xfrm>
          <a:off x="5372233"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Five consistency models</a:t>
          </a:r>
          <a:endParaRPr lang="en-US" sz="1300" kern="1200"/>
        </a:p>
      </dsp:txBody>
      <dsp:txXfrm>
        <a:off x="5372233" y="1288660"/>
        <a:ext cx="1307812" cy="523125"/>
      </dsp:txXfrm>
    </dsp:sp>
    <dsp:sp modelId="{E0B4A3D1-D047-45E4-BA09-DBE58921B0EB}">
      <dsp:nvSpPr>
        <dsp:cNvPr id="0" name=""/>
        <dsp:cNvSpPr/>
      </dsp:nvSpPr>
      <dsp:spPr>
        <a:xfrm>
          <a:off x="7268561" y="463113"/>
          <a:ext cx="588515" cy="5885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8DDF96-66BA-4546-80F9-7F5080E8B7A4}">
      <dsp:nvSpPr>
        <dsp:cNvPr id="0" name=""/>
        <dsp:cNvSpPr/>
      </dsp:nvSpPr>
      <dsp:spPr>
        <a:xfrm>
          <a:off x="6908913"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Multiple data models and API’s</a:t>
          </a:r>
          <a:endParaRPr lang="en-US" sz="1300" kern="1200"/>
        </a:p>
      </dsp:txBody>
      <dsp:txXfrm>
        <a:off x="6908913" y="1288660"/>
        <a:ext cx="1307812" cy="523125"/>
      </dsp:txXfrm>
    </dsp:sp>
    <dsp:sp modelId="{66E56F66-EB64-4462-9F39-9B9998AF2C7B}">
      <dsp:nvSpPr>
        <dsp:cNvPr id="0" name=""/>
        <dsp:cNvSpPr/>
      </dsp:nvSpPr>
      <dsp:spPr>
        <a:xfrm>
          <a:off x="8805241" y="463113"/>
          <a:ext cx="588515" cy="58851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627714-4CE3-4D5F-9100-FB687AE11619}">
      <dsp:nvSpPr>
        <dsp:cNvPr id="0" name=""/>
        <dsp:cNvSpPr/>
      </dsp:nvSpPr>
      <dsp:spPr>
        <a:xfrm>
          <a:off x="8445592" y="1288660"/>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No schema or indexing required</a:t>
          </a:r>
          <a:endParaRPr lang="en-US" sz="1300" kern="1200"/>
        </a:p>
      </dsp:txBody>
      <dsp:txXfrm>
        <a:off x="8445592" y="1288660"/>
        <a:ext cx="1307812" cy="523125"/>
      </dsp:txXfrm>
    </dsp:sp>
    <dsp:sp modelId="{DDA04C67-3E36-4CD3-8F7F-ADA0E0B5BED0}">
      <dsp:nvSpPr>
        <dsp:cNvPr id="0" name=""/>
        <dsp:cNvSpPr/>
      </dsp:nvSpPr>
      <dsp:spPr>
        <a:xfrm>
          <a:off x="4963542" y="2138739"/>
          <a:ext cx="588515" cy="58851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D7FBE3-388A-4537-BDBD-245CEED5822D}">
      <dsp:nvSpPr>
        <dsp:cNvPr id="0" name=""/>
        <dsp:cNvSpPr/>
      </dsp:nvSpPr>
      <dsp:spPr>
        <a:xfrm>
          <a:off x="4603893" y="2964286"/>
          <a:ext cx="1307812" cy="5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baseline="0"/>
            <a:t>Comprehensive SLA’s</a:t>
          </a:r>
          <a:endParaRPr lang="en-US" sz="1300" kern="1200"/>
        </a:p>
      </dsp:txBody>
      <dsp:txXfrm>
        <a:off x="4603893" y="2964286"/>
        <a:ext cx="1307812" cy="523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3657A-3A15-4F10-BBE8-23215EE78799}">
      <dsp:nvSpPr>
        <dsp:cNvPr id="0" name=""/>
        <dsp:cNvSpPr/>
      </dsp:nvSpPr>
      <dsp:spPr>
        <a:xfrm>
          <a:off x="622800" y="107519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EB1F04-4428-41C3-99DF-9564F8B5DE22}">
      <dsp:nvSpPr>
        <dsp:cNvPr id="0" name=""/>
        <dsp:cNvSpPr/>
      </dsp:nvSpPr>
      <dsp:spPr>
        <a:xfrm>
          <a:off x="12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Data integration service</a:t>
          </a:r>
          <a:endParaRPr lang="en-US" sz="1500" kern="1200"/>
        </a:p>
      </dsp:txBody>
      <dsp:txXfrm>
        <a:off x="127800" y="2155328"/>
        <a:ext cx="1800000" cy="720000"/>
      </dsp:txXfrm>
    </dsp:sp>
    <dsp:sp modelId="{6150B7A1-4D69-4E32-98A8-A695A16199A2}">
      <dsp:nvSpPr>
        <dsp:cNvPr id="0" name=""/>
        <dsp:cNvSpPr/>
      </dsp:nvSpPr>
      <dsp:spPr>
        <a:xfrm>
          <a:off x="2737800" y="107519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10A8DE-4C17-448B-95EA-A883E7318887}">
      <dsp:nvSpPr>
        <dsp:cNvPr id="0" name=""/>
        <dsp:cNvSpPr/>
      </dsp:nvSpPr>
      <dsp:spPr>
        <a:xfrm>
          <a:off x="2242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Pipeline to orchestrate ETL or ELT</a:t>
          </a:r>
          <a:endParaRPr lang="en-US" sz="1500" kern="1200"/>
        </a:p>
      </dsp:txBody>
      <dsp:txXfrm>
        <a:off x="2242800" y="2155328"/>
        <a:ext cx="1800000" cy="720000"/>
      </dsp:txXfrm>
    </dsp:sp>
    <dsp:sp modelId="{48A4824E-96CB-44F2-911B-7669DBFF6EA7}">
      <dsp:nvSpPr>
        <dsp:cNvPr id="0" name=""/>
        <dsp:cNvSpPr/>
      </dsp:nvSpPr>
      <dsp:spPr>
        <a:xfrm>
          <a:off x="4852800" y="107519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3E2946-C6A9-4DA0-B5DB-4512E4415560}">
      <dsp:nvSpPr>
        <dsp:cNvPr id="0" name=""/>
        <dsp:cNvSpPr/>
      </dsp:nvSpPr>
      <dsp:spPr>
        <a:xfrm>
          <a:off x="435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90 native connectors</a:t>
          </a:r>
          <a:endParaRPr lang="en-US" sz="1500" kern="1200"/>
        </a:p>
      </dsp:txBody>
      <dsp:txXfrm>
        <a:off x="4357800" y="2155328"/>
        <a:ext cx="1800000" cy="720000"/>
      </dsp:txXfrm>
    </dsp:sp>
    <dsp:sp modelId="{D1BF2838-FA6D-47BD-B4E6-1C6310D96613}">
      <dsp:nvSpPr>
        <dsp:cNvPr id="0" name=""/>
        <dsp:cNvSpPr/>
      </dsp:nvSpPr>
      <dsp:spPr>
        <a:xfrm>
          <a:off x="6967800" y="107519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E8075B-5007-407A-80F2-434168168EC1}">
      <dsp:nvSpPr>
        <dsp:cNvPr id="0" name=""/>
        <dsp:cNvSpPr/>
      </dsp:nvSpPr>
      <dsp:spPr>
        <a:xfrm>
          <a:off x="6472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Low-code UI</a:t>
          </a:r>
          <a:endParaRPr lang="en-US" sz="1500" kern="1200"/>
        </a:p>
      </dsp:txBody>
      <dsp:txXfrm>
        <a:off x="6472800" y="2155328"/>
        <a:ext cx="1800000" cy="720000"/>
      </dsp:txXfrm>
    </dsp:sp>
    <dsp:sp modelId="{A8F7F67E-FC1E-45DA-B72C-8707CBCBCDFB}">
      <dsp:nvSpPr>
        <dsp:cNvPr id="0" name=""/>
        <dsp:cNvSpPr/>
      </dsp:nvSpPr>
      <dsp:spPr>
        <a:xfrm>
          <a:off x="9082800" y="107519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DF8DE0-FE3E-4426-9A33-8BB73BEBB8A4}">
      <dsp:nvSpPr>
        <dsp:cNvPr id="0" name=""/>
        <dsp:cNvSpPr/>
      </dsp:nvSpPr>
      <dsp:spPr>
        <a:xfrm>
          <a:off x="858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Connect to Azure Synapse analytics</a:t>
          </a:r>
          <a:endParaRPr lang="en-US" sz="1500" kern="1200"/>
        </a:p>
      </dsp:txBody>
      <dsp:txXfrm>
        <a:off x="8587800" y="2155328"/>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3657A-3A15-4F10-BBE8-23215EE78799}">
      <dsp:nvSpPr>
        <dsp:cNvPr id="0" name=""/>
        <dsp:cNvSpPr/>
      </dsp:nvSpPr>
      <dsp:spPr>
        <a:xfrm>
          <a:off x="622800" y="107519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EB1F04-4428-41C3-99DF-9564F8B5DE22}">
      <dsp:nvSpPr>
        <dsp:cNvPr id="0" name=""/>
        <dsp:cNvSpPr/>
      </dsp:nvSpPr>
      <dsp:spPr>
        <a:xfrm>
          <a:off x="12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Data science and machine learning data service</a:t>
          </a:r>
        </a:p>
      </dsp:txBody>
      <dsp:txXfrm>
        <a:off x="127800" y="2155328"/>
        <a:ext cx="1800000" cy="720000"/>
      </dsp:txXfrm>
    </dsp:sp>
    <dsp:sp modelId="{838F56FD-DB86-4BE4-A33B-9F9B345685D0}">
      <dsp:nvSpPr>
        <dsp:cNvPr id="0" name=""/>
        <dsp:cNvSpPr/>
      </dsp:nvSpPr>
      <dsp:spPr>
        <a:xfrm>
          <a:off x="2737800" y="107519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6ED76F-ED43-4B1A-9CCF-2238142C8D83}">
      <dsp:nvSpPr>
        <dsp:cNvPr id="0" name=""/>
        <dsp:cNvSpPr/>
      </dsp:nvSpPr>
      <dsp:spPr>
        <a:xfrm>
          <a:off x="2242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Low-code platform </a:t>
          </a:r>
        </a:p>
      </dsp:txBody>
      <dsp:txXfrm>
        <a:off x="2242800" y="2155328"/>
        <a:ext cx="1800000" cy="720000"/>
      </dsp:txXfrm>
    </dsp:sp>
    <dsp:sp modelId="{52AFFC14-3E4C-441C-8CBD-F5740EDB3DA8}">
      <dsp:nvSpPr>
        <dsp:cNvPr id="0" name=""/>
        <dsp:cNvSpPr/>
      </dsp:nvSpPr>
      <dsp:spPr>
        <a:xfrm>
          <a:off x="4852800" y="107519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AF518B-A5C1-4871-95DE-4A2B2EC3F6BA}">
      <dsp:nvSpPr>
        <dsp:cNvPr id="0" name=""/>
        <dsp:cNvSpPr/>
      </dsp:nvSpPr>
      <dsp:spPr>
        <a:xfrm>
          <a:off x="435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Drag and drop designer</a:t>
          </a:r>
        </a:p>
      </dsp:txBody>
      <dsp:txXfrm>
        <a:off x="4357800" y="2155328"/>
        <a:ext cx="1800000" cy="720000"/>
      </dsp:txXfrm>
    </dsp:sp>
    <dsp:sp modelId="{F184817B-74C3-4E08-8E35-76B749A25831}">
      <dsp:nvSpPr>
        <dsp:cNvPr id="0" name=""/>
        <dsp:cNvSpPr/>
      </dsp:nvSpPr>
      <dsp:spPr>
        <a:xfrm>
          <a:off x="6967800" y="107519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C5A87-B9DB-4E55-A6B5-D6F2EC419524}">
      <dsp:nvSpPr>
        <dsp:cNvPr id="0" name=""/>
        <dsp:cNvSpPr/>
      </dsp:nvSpPr>
      <dsp:spPr>
        <a:xfrm>
          <a:off x="6472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Utilise Jupyter Notebooks and Automated Machine Learning</a:t>
          </a:r>
        </a:p>
      </dsp:txBody>
      <dsp:txXfrm>
        <a:off x="6472800" y="2155328"/>
        <a:ext cx="1800000" cy="720000"/>
      </dsp:txXfrm>
    </dsp:sp>
    <dsp:sp modelId="{847E8DC9-C991-4814-8655-0A520DCC02C5}">
      <dsp:nvSpPr>
        <dsp:cNvPr id="0" name=""/>
        <dsp:cNvSpPr/>
      </dsp:nvSpPr>
      <dsp:spPr>
        <a:xfrm>
          <a:off x="9082800" y="107519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EE57D0-FBC2-4940-90AC-CC1AB466865E}">
      <dsp:nvSpPr>
        <dsp:cNvPr id="0" name=""/>
        <dsp:cNvSpPr/>
      </dsp:nvSpPr>
      <dsp:spPr>
        <a:xfrm>
          <a:off x="8587800" y="215532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MLOps built in</a:t>
          </a:r>
        </a:p>
      </dsp:txBody>
      <dsp:txXfrm>
        <a:off x="8587800" y="2155328"/>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148B0-A91D-4605-ADB2-F35D94ECFA17}">
      <dsp:nvSpPr>
        <dsp:cNvPr id="0" name=""/>
        <dsp:cNvSpPr/>
      </dsp:nvSpPr>
      <dsp:spPr>
        <a:xfrm>
          <a:off x="421398" y="1206795"/>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A44453-964E-48CE-8762-FFCA0B8A288D}">
      <dsp:nvSpPr>
        <dsp:cNvPr id="0" name=""/>
        <dsp:cNvSpPr/>
      </dsp:nvSpPr>
      <dsp:spPr>
        <a:xfrm>
          <a:off x="84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Modern data warehousing</a:t>
          </a:r>
          <a:endParaRPr lang="en-US" sz="1700" kern="1200"/>
        </a:p>
      </dsp:txBody>
      <dsp:txXfrm>
        <a:off x="841" y="2132010"/>
        <a:ext cx="1529296" cy="611718"/>
      </dsp:txXfrm>
    </dsp:sp>
    <dsp:sp modelId="{F0336BDB-FFA2-40AC-AB03-831EA1E3BFD3}">
      <dsp:nvSpPr>
        <dsp:cNvPr id="0" name=""/>
        <dsp:cNvSpPr/>
      </dsp:nvSpPr>
      <dsp:spPr>
        <a:xfrm>
          <a:off x="2218322" y="1206795"/>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F530DD-6A18-48CA-B0D6-D5378B7A8BF5}">
      <dsp:nvSpPr>
        <dsp:cNvPr id="0" name=""/>
        <dsp:cNvSpPr/>
      </dsp:nvSpPr>
      <dsp:spPr>
        <a:xfrm>
          <a:off x="1797765"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Serverless and dedicated</a:t>
          </a:r>
          <a:endParaRPr lang="en-US" sz="1700" kern="1200"/>
        </a:p>
      </dsp:txBody>
      <dsp:txXfrm>
        <a:off x="1797765" y="2132010"/>
        <a:ext cx="1529296" cy="611718"/>
      </dsp:txXfrm>
    </dsp:sp>
    <dsp:sp modelId="{91E0DE4C-7736-4085-8B26-5E0AA817E60B}">
      <dsp:nvSpPr>
        <dsp:cNvPr id="0" name=""/>
        <dsp:cNvSpPr/>
      </dsp:nvSpPr>
      <dsp:spPr>
        <a:xfrm>
          <a:off x="4015246" y="1206795"/>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53A6F1-5316-49E1-A127-58B744714EBC}">
      <dsp:nvSpPr>
        <dsp:cNvPr id="0" name=""/>
        <dsp:cNvSpPr/>
      </dsp:nvSpPr>
      <dsp:spPr>
        <a:xfrm>
          <a:off x="3594689"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Streaming capabilities</a:t>
          </a:r>
          <a:endParaRPr lang="en-US" sz="1700" kern="1200"/>
        </a:p>
      </dsp:txBody>
      <dsp:txXfrm>
        <a:off x="3594689" y="2132010"/>
        <a:ext cx="1529296" cy="611718"/>
      </dsp:txXfrm>
    </dsp:sp>
    <dsp:sp modelId="{4DA1B9CC-2DD1-477A-A5A0-1E59B7BB2716}">
      <dsp:nvSpPr>
        <dsp:cNvPr id="0" name=""/>
        <dsp:cNvSpPr/>
      </dsp:nvSpPr>
      <dsp:spPr>
        <a:xfrm>
          <a:off x="5812170" y="1206795"/>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0C262F-86DE-4C99-9678-B09113B8FABC}">
      <dsp:nvSpPr>
        <dsp:cNvPr id="0" name=""/>
        <dsp:cNvSpPr/>
      </dsp:nvSpPr>
      <dsp:spPr>
        <a:xfrm>
          <a:off x="5391613"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Seamless integration</a:t>
          </a:r>
          <a:endParaRPr lang="en-US" sz="1700" kern="1200"/>
        </a:p>
      </dsp:txBody>
      <dsp:txXfrm>
        <a:off x="5391613" y="2132010"/>
        <a:ext cx="1529296" cy="611718"/>
      </dsp:txXfrm>
    </dsp:sp>
    <dsp:sp modelId="{33E79C2F-F146-4EF4-B0C2-1DAB4575CF14}">
      <dsp:nvSpPr>
        <dsp:cNvPr id="0" name=""/>
        <dsp:cNvSpPr/>
      </dsp:nvSpPr>
      <dsp:spPr>
        <a:xfrm>
          <a:off x="7609093" y="1206795"/>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8345A1-057E-471E-8AD4-CCAAC5D56724}">
      <dsp:nvSpPr>
        <dsp:cNvPr id="0" name=""/>
        <dsp:cNvSpPr/>
      </dsp:nvSpPr>
      <dsp:spPr>
        <a:xfrm>
          <a:off x="7188537"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Central point to manage access</a:t>
          </a:r>
          <a:endParaRPr lang="en-US" sz="1700" kern="1200"/>
        </a:p>
      </dsp:txBody>
      <dsp:txXfrm>
        <a:off x="7188537" y="2132010"/>
        <a:ext cx="1529296" cy="611718"/>
      </dsp:txXfrm>
    </dsp:sp>
    <dsp:sp modelId="{FCB24C22-D7CB-41C1-B5DE-BC69701FC0D4}">
      <dsp:nvSpPr>
        <dsp:cNvPr id="0" name=""/>
        <dsp:cNvSpPr/>
      </dsp:nvSpPr>
      <dsp:spPr>
        <a:xfrm>
          <a:off x="9406017" y="1206795"/>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B385CB-C5E3-45F3-8660-F191EBB0202A}">
      <dsp:nvSpPr>
        <dsp:cNvPr id="0" name=""/>
        <dsp:cNvSpPr/>
      </dsp:nvSpPr>
      <dsp:spPr>
        <a:xfrm>
          <a:off x="8985461" y="213201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Inbuilt data integration</a:t>
          </a:r>
          <a:endParaRPr lang="en-US" sz="1700" kern="1200"/>
        </a:p>
      </dsp:txBody>
      <dsp:txXfrm>
        <a:off x="8985461" y="2132010"/>
        <a:ext cx="1529296" cy="61171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17-4-2021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512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spcBef>
                <a:spcPct val="0"/>
              </a:spcBef>
            </a:pPr>
            <a:endParaRPr lang="en-US" dirty="0"/>
          </a:p>
        </p:txBody>
      </p:sp>
      <p:sp>
        <p:nvSpPr>
          <p:cNvPr id="41987"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42950" indent="-285750" eaLnBrk="0" hangingPunct="0">
              <a:defRPr sz="2400">
                <a:solidFill>
                  <a:schemeClr val="tx1"/>
                </a:solidFill>
                <a:latin typeface="Segoe UI" panose="020B0502040204020203" pitchFamily="34" charset="0"/>
                <a:ea typeface="MS PGothic" panose="020B0600070205080204" pitchFamily="34" charset="-128"/>
              </a:defRPr>
            </a:lvl2pPr>
            <a:lvl3pPr marL="1143000" indent="-228600" eaLnBrk="0" hangingPunct="0">
              <a:defRPr sz="2400">
                <a:solidFill>
                  <a:schemeClr val="tx1"/>
                </a:solidFill>
                <a:latin typeface="Segoe UI" panose="020B0502040204020203" pitchFamily="34" charset="0"/>
                <a:ea typeface="MS PGothic" panose="020B0600070205080204" pitchFamily="34" charset="-128"/>
              </a:defRPr>
            </a:lvl3pPr>
            <a:lvl4pPr marL="1600200" indent="-228600" eaLnBrk="0" hangingPunct="0">
              <a:defRPr sz="2400">
                <a:solidFill>
                  <a:schemeClr val="tx1"/>
                </a:solidFill>
                <a:latin typeface="Segoe UI" panose="020B0502040204020203" pitchFamily="34" charset="0"/>
                <a:ea typeface="MS PGothic" panose="020B0600070205080204" pitchFamily="34" charset="-128"/>
              </a:defRPr>
            </a:lvl4pPr>
            <a:lvl5pPr marL="2057400" indent="-228600" eaLnBrk="0" hangingPunct="0">
              <a:defRPr sz="2400">
                <a:solidFill>
                  <a:schemeClr val="tx1"/>
                </a:solidFill>
                <a:latin typeface="Segoe UI" panose="020B0502040204020203" pitchFamily="34" charset="0"/>
                <a:ea typeface="MS PGothic"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defTabSz="931863" eaLnBrk="1" fontAlgn="base" hangingPunct="1">
              <a:spcBef>
                <a:spcPct val="0"/>
              </a:spcBef>
              <a:spcAft>
                <a:spcPct val="0"/>
              </a:spcAft>
            </a:pPr>
            <a:r>
              <a:rPr lang="en-US" sz="1200" dirty="0">
                <a:solidFill>
                  <a:srgbClr val="000000"/>
                </a:solidFill>
                <a:latin typeface="Calibri" panose="020F0502020204030204" pitchFamily="34" charset="0"/>
              </a:rPr>
              <a:t>Data Insights Conversation</a:t>
            </a:r>
          </a:p>
        </p:txBody>
      </p:sp>
      <p:sp>
        <p:nvSpPr>
          <p:cNvPr id="5" name="Footer Placeholder 4"/>
          <p:cNvSpPr>
            <a:spLocks noGrp="1"/>
          </p:cNvSpPr>
          <p:nvPr>
            <p:ph type="ftr" sz="quarter" idx="4"/>
          </p:nvPr>
        </p:nvSpPr>
        <p:spPr>
          <a:xfrm>
            <a:off x="0" y="8829967"/>
            <a:ext cx="3037840" cy="466433"/>
          </a:xfrm>
        </p:spPr>
        <p:txBody>
          <a:bodyPr/>
          <a:lstStyle/>
          <a:p>
            <a:pPr defTabSz="94905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905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1989"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42950" indent="-285750" eaLnBrk="0" hangingPunct="0">
              <a:defRPr sz="2400">
                <a:solidFill>
                  <a:schemeClr val="tx1"/>
                </a:solidFill>
                <a:latin typeface="Segoe UI" panose="020B0502040204020203" pitchFamily="34" charset="0"/>
                <a:ea typeface="MS PGothic" panose="020B0600070205080204" pitchFamily="34" charset="-128"/>
              </a:defRPr>
            </a:lvl2pPr>
            <a:lvl3pPr marL="1143000" indent="-228600" eaLnBrk="0" hangingPunct="0">
              <a:defRPr sz="2400">
                <a:solidFill>
                  <a:schemeClr val="tx1"/>
                </a:solidFill>
                <a:latin typeface="Segoe UI" panose="020B0502040204020203" pitchFamily="34" charset="0"/>
                <a:ea typeface="MS PGothic" panose="020B0600070205080204" pitchFamily="34" charset="-128"/>
              </a:defRPr>
            </a:lvl3pPr>
            <a:lvl4pPr marL="1600200" indent="-228600" eaLnBrk="0" hangingPunct="0">
              <a:defRPr sz="2400">
                <a:solidFill>
                  <a:schemeClr val="tx1"/>
                </a:solidFill>
                <a:latin typeface="Segoe UI" panose="020B0502040204020203" pitchFamily="34" charset="0"/>
                <a:ea typeface="MS PGothic" panose="020B0600070205080204" pitchFamily="34" charset="-128"/>
              </a:defRPr>
            </a:lvl4pPr>
            <a:lvl5pPr marL="2057400" indent="-228600" eaLnBrk="0" hangingPunct="0">
              <a:defRPr sz="2400">
                <a:solidFill>
                  <a:schemeClr val="tx1"/>
                </a:solidFill>
                <a:latin typeface="Segoe UI" panose="020B0502040204020203" pitchFamily="34" charset="0"/>
                <a:ea typeface="MS PGothic"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2117A66F-48CC-49DD-8E54-9CFE9A2030E5}" type="datetime1">
              <a:rPr lang="en-US" sz="1200">
                <a:solidFill>
                  <a:srgbClr val="000000"/>
                </a:solidFill>
                <a:latin typeface="Calibri" panose="020F0502020204030204" pitchFamily="34" charset="0"/>
              </a:rPr>
              <a:pPr eaLnBrk="1" hangingPunct="1"/>
              <a:t>4/17/2021</a:t>
            </a:fld>
            <a:endParaRPr lang="en-US" sz="1200" dirty="0">
              <a:solidFill>
                <a:srgbClr val="000000"/>
              </a:solidFill>
              <a:latin typeface="Calibri" panose="020F0502020204030204" pitchFamily="34" charset="0"/>
            </a:endParaRPr>
          </a:p>
        </p:txBody>
      </p:sp>
      <p:sp>
        <p:nvSpPr>
          <p:cNvPr id="4199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42950" indent="-285750" eaLnBrk="0" hangingPunct="0">
              <a:defRPr sz="2400">
                <a:solidFill>
                  <a:schemeClr val="tx1"/>
                </a:solidFill>
                <a:latin typeface="Segoe UI" panose="020B0502040204020203" pitchFamily="34" charset="0"/>
                <a:ea typeface="MS PGothic" panose="020B0600070205080204" pitchFamily="34" charset="-128"/>
              </a:defRPr>
            </a:lvl2pPr>
            <a:lvl3pPr marL="1143000" indent="-228600" eaLnBrk="0" hangingPunct="0">
              <a:defRPr sz="2400">
                <a:solidFill>
                  <a:schemeClr val="tx1"/>
                </a:solidFill>
                <a:latin typeface="Segoe UI" panose="020B0502040204020203" pitchFamily="34" charset="0"/>
                <a:ea typeface="MS PGothic" panose="020B0600070205080204" pitchFamily="34" charset="-128"/>
              </a:defRPr>
            </a:lvl3pPr>
            <a:lvl4pPr marL="1600200" indent="-228600" eaLnBrk="0" hangingPunct="0">
              <a:defRPr sz="2400">
                <a:solidFill>
                  <a:schemeClr val="tx1"/>
                </a:solidFill>
                <a:latin typeface="Segoe UI" panose="020B0502040204020203" pitchFamily="34" charset="0"/>
                <a:ea typeface="MS PGothic" panose="020B0600070205080204" pitchFamily="34" charset="-128"/>
              </a:defRPr>
            </a:lvl4pPr>
            <a:lvl5pPr marL="2057400" indent="-228600" eaLnBrk="0" hangingPunct="0">
              <a:defRPr sz="2400">
                <a:solidFill>
                  <a:schemeClr val="tx1"/>
                </a:solidFill>
                <a:latin typeface="Segoe UI" panose="020B0502040204020203" pitchFamily="34" charset="0"/>
                <a:ea typeface="MS PGothic"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BC1AC9D2-689E-4E08-A4C5-A85CD83B67C8}" type="slidenum">
              <a:rPr lang="en-US" sz="1200">
                <a:solidFill>
                  <a:srgbClr val="000000"/>
                </a:solidFill>
                <a:latin typeface="Calibri" panose="020F0502020204030204" pitchFamily="34" charset="0"/>
              </a:rPr>
              <a:pPr eaLnBrk="1" hangingPunct="1"/>
              <a:t>8</a:t>
            </a:fld>
            <a:endParaRPr lang="en-US" sz="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636670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4/17/2021 3:31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4/17/2021 3:31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708336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4555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763476"/>
            <a:ext cx="4225335" cy="3214201"/>
          </a:xfrm>
        </p:spPr>
        <p:txBody>
          <a:bodyPr/>
          <a:lstStyle>
            <a:lvl1pPr algn="ctr">
              <a:defRPr>
                <a:solidFill>
                  <a:schemeClr val="bg1"/>
                </a:solidFill>
              </a:defRPr>
            </a:lvl1pPr>
          </a:lstStyle>
          <a:p>
            <a:r>
              <a:rPr lang="en-US" dirty="0"/>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78B6BFF-CA12-4F40-9338-171B2B283BBF}"/>
              </a:ext>
            </a:extLst>
          </p:cNvPr>
          <p:cNvSpPr>
            <a:spLocks noGrp="1"/>
          </p:cNvSpPr>
          <p:nvPr>
            <p:ph idx="1"/>
          </p:nvPr>
        </p:nvSpPr>
        <p:spPr>
          <a:xfrm>
            <a:off x="4751362" y="0"/>
            <a:ext cx="7440638" cy="6857999"/>
          </a:xfrm>
        </p:spPr>
        <p:txBody>
          <a:bodyPr anchor="ctr">
            <a:normAutofit/>
          </a:bodyPr>
          <a:lstStyle>
            <a:lvl1pPr marL="360000" indent="0" algn="l">
              <a:buClr>
                <a:schemeClr val="tx2"/>
              </a:buClr>
              <a:buSzPct val="50000"/>
              <a:buFont typeface="Lucida Grande"/>
              <a:buNone/>
              <a:defRPr sz="3200">
                <a:solidFill>
                  <a:srgbClr val="2B2C27"/>
                </a:solidFill>
                <a:latin typeface="Segoe UI Light" panose="020B0502040204020203" pitchFamily="34" charset="0"/>
                <a:cs typeface="Segoe UI Light" panose="020B0502040204020203" pitchFamily="34" charset="0"/>
              </a:defRPr>
            </a:lvl1pPr>
            <a:lvl2pPr marL="609585" indent="0" algn="l">
              <a:buClr>
                <a:schemeClr val="tx1"/>
              </a:buClr>
              <a:buSzPct val="50000"/>
              <a:buFont typeface="Lucida Grande"/>
              <a:buNone/>
              <a:defRPr sz="2667">
                <a:solidFill>
                  <a:srgbClr val="2B2C27"/>
                </a:solidFill>
                <a:latin typeface="Segoe UI Light" panose="020B0502040204020203" pitchFamily="34" charset="0"/>
                <a:cs typeface="Segoe UI Light" panose="020B0502040204020203" pitchFamily="34" charset="0"/>
              </a:defRPr>
            </a:lvl2pPr>
            <a:lvl3pPr marL="1219170" indent="0" algn="l">
              <a:buClr>
                <a:schemeClr val="tx2"/>
              </a:buClr>
              <a:buSzPct val="50000"/>
              <a:buFont typeface="Arial"/>
              <a:buNone/>
              <a:defRPr sz="2400">
                <a:solidFill>
                  <a:srgbClr val="2B2C27"/>
                </a:solidFill>
                <a:latin typeface="Segoe UI Light" panose="020B0502040204020203" pitchFamily="34" charset="0"/>
                <a:cs typeface="Segoe UI Light" panose="020B0502040204020203" pitchFamily="34" charset="0"/>
              </a:defRPr>
            </a:lvl3pPr>
            <a:lvl4pPr marL="1828755" indent="0" algn="l">
              <a:buClr>
                <a:schemeClr val="tx1">
                  <a:lumMod val="75000"/>
                  <a:lumOff val="25000"/>
                </a:schemeClr>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4pPr>
            <a:lvl5pPr marL="2438339" indent="0" algn="l">
              <a:buClr>
                <a:schemeClr val="tx2"/>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43997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2"/>
            <a:ext cx="9144000" cy="1324681"/>
          </a:xfrm>
        </p:spPr>
        <p:txBody>
          <a:bodyPr anchor="b"/>
          <a:lstStyle>
            <a:lvl1pPr algn="ctr">
              <a:defRPr sz="44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1735025"/>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019460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8553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userDrawn="1"/>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7440513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08700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615212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65458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36191372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5" name="Rectangle 24"/>
          <p:cNvSpPr/>
          <p:nvPr/>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7" name="Group 46"/>
          <p:cNvGrpSpPr/>
          <p:nvPr/>
        </p:nvGrpSpPr>
        <p:grpSpPr>
          <a:xfrm>
            <a:off x="394403" y="5938284"/>
            <a:ext cx="4727632" cy="325698"/>
            <a:chOff x="394403" y="5938284"/>
            <a:chExt cx="4727632" cy="325698"/>
          </a:xfrm>
        </p:grpSpPr>
        <p:sp>
          <p:nvSpPr>
            <p:cNvPr id="48" name="Rectangle 4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9" name="Picture 4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370421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229263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r>
              <a:rPr lang="en-US"/>
              <a:t>Click icon to add picture</a:t>
            </a:r>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835021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394403" y="5938284"/>
            <a:ext cx="4727632" cy="325698"/>
            <a:chOff x="394403" y="5938284"/>
            <a:chExt cx="4727632" cy="325698"/>
          </a:xfrm>
        </p:grpSpPr>
        <p:sp>
          <p:nvSpPr>
            <p:cNvPr id="27" name="Rectangle 2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8" name="Picture 2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694705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33" name="Group 32"/>
          <p:cNvGrpSpPr/>
          <p:nvPr/>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394403" y="5938284"/>
            <a:ext cx="4727632" cy="325698"/>
            <a:chOff x="394403" y="5938284"/>
            <a:chExt cx="4727632" cy="325698"/>
          </a:xfrm>
        </p:grpSpPr>
        <p:sp>
          <p:nvSpPr>
            <p:cNvPr id="39" name="Rectangle 3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0" name="Picture 3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592562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20" name="Group 19"/>
          <p:cNvGrpSpPr/>
          <p:nvPr/>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0833105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52AEFEF5-D73B-4603-930A-6E5E0CAD09A2}"/>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047931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4432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842670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371391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8174172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1837463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Chart 4"/>
          <p:cNvGraphicFramePr/>
          <p:nvPr>
            <p:extLst>
              <p:ext uri="{D42A27DB-BD31-4B8C-83A1-F6EECF244321}">
                <p14:modId xmlns:p14="http://schemas.microsoft.com/office/powerpoint/2010/main" val="976884000"/>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2693806157"/>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65968342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extLst>
              <p:ext uri="{D42A27DB-BD31-4B8C-83A1-F6EECF244321}">
                <p14:modId xmlns:p14="http://schemas.microsoft.com/office/powerpoint/2010/main" val="3366754951"/>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9" name="Group 28"/>
          <p:cNvGrpSpPr/>
          <p:nvPr/>
        </p:nvGrpSpPr>
        <p:grpSpPr>
          <a:xfrm>
            <a:off x="394403" y="5938284"/>
            <a:ext cx="4727632" cy="325698"/>
            <a:chOff x="394403" y="5938284"/>
            <a:chExt cx="4727632" cy="325698"/>
          </a:xfrm>
        </p:grpSpPr>
        <p:sp>
          <p:nvSpPr>
            <p:cNvPr id="30" name="Rectangle 2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31" name="Picture 3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0243637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p:extLst>
              <p:ext uri="{D42A27DB-BD31-4B8C-83A1-F6EECF244321}">
                <p14:modId xmlns:p14="http://schemas.microsoft.com/office/powerpoint/2010/main" val="2949239493"/>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471214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Rectangle 5"/>
          <p:cNvSpPr/>
          <p:nvPr/>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92773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9112876"/>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9779721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22" name="Group 21"/>
          <p:cNvGrpSpPr/>
          <p:nvPr/>
        </p:nvGrpSpPr>
        <p:grpSpPr>
          <a:xfrm>
            <a:off x="394403" y="5938284"/>
            <a:ext cx="4727632" cy="325698"/>
            <a:chOff x="394403" y="5938284"/>
            <a:chExt cx="4727632" cy="325698"/>
          </a:xfrm>
        </p:grpSpPr>
        <p:sp>
          <p:nvSpPr>
            <p:cNvPr id="23" name="Rectangle 2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4" name="Picture 2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5471031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7736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1692"/>
            <a:ext cx="1454257" cy="304828"/>
          </a:xfrm>
          <a:prstGeom prst="rect">
            <a:avLst/>
          </a:prstGeom>
        </p:spPr>
      </p:pic>
      <p:sp>
        <p:nvSpPr>
          <p:cNvPr id="4" name="Text Box 3">
            <a:extLst>
              <a:ext uri="{FF2B5EF4-FFF2-40B4-BE49-F238E27FC236}">
                <a16:creationId xmlns:a16="http://schemas.microsoft.com/office/drawing/2014/main" id="{C9322EAC-2259-4221-9C80-BC5251A3775B}"/>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C7F1D913-BB7F-4D2A-A9BF-21F9EB33B2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752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889E-D73D-4C6C-8807-D476F23E631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01CB847-4A55-4E79-9EE6-558BED18C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1DD1575-C541-4708-B3BC-D7BCF96527B8}"/>
              </a:ext>
            </a:extLst>
          </p:cNvPr>
          <p:cNvSpPr>
            <a:spLocks noGrp="1"/>
          </p:cNvSpPr>
          <p:nvPr>
            <p:ph type="dt" sz="half" idx="10"/>
          </p:nvPr>
        </p:nvSpPr>
        <p:spPr/>
        <p:txBody>
          <a:bodyPr/>
          <a:lstStyle/>
          <a:p>
            <a:fld id="{C0877241-0013-4425-825A-EAC821283F2A}" type="datetimeFigureOut">
              <a:rPr lang="nl-NL" smtClean="0"/>
              <a:t>17-4-2021</a:t>
            </a:fld>
            <a:endParaRPr lang="nl-NL"/>
          </a:p>
        </p:txBody>
      </p:sp>
      <p:sp>
        <p:nvSpPr>
          <p:cNvPr id="5" name="Footer Placeholder 4">
            <a:extLst>
              <a:ext uri="{FF2B5EF4-FFF2-40B4-BE49-F238E27FC236}">
                <a16:creationId xmlns:a16="http://schemas.microsoft.com/office/drawing/2014/main" id="{CC75A490-5515-45EE-96D1-48A286D7CE0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954EC54-1798-4B2A-869C-8DE2E83E7C17}"/>
              </a:ext>
            </a:extLst>
          </p:cNvPr>
          <p:cNvSpPr>
            <a:spLocks noGrp="1"/>
          </p:cNvSpPr>
          <p:nvPr>
            <p:ph type="sldNum" sz="quarter" idx="12"/>
          </p:nvPr>
        </p:nvSpPr>
        <p:spPr/>
        <p:txBody>
          <a:bodyPr/>
          <a:lstStyle/>
          <a:p>
            <a:fld id="{86BE1A5B-094F-4B7F-8DC5-B29F26EF1511}" type="slidenum">
              <a:rPr lang="nl-NL" smtClean="0"/>
              <a:t>‹#›</a:t>
            </a:fld>
            <a:endParaRPr lang="nl-NL"/>
          </a:p>
        </p:txBody>
      </p:sp>
    </p:spTree>
    <p:extLst>
      <p:ext uri="{BB962C8B-B14F-4D97-AF65-F5344CB8AC3E}">
        <p14:creationId xmlns:p14="http://schemas.microsoft.com/office/powerpoint/2010/main" val="2527360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3501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61618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402698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96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dirty="0"/>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dirty="0"/>
              <a:t>Edit Master text styles</a:t>
            </a:r>
          </a:p>
          <a:p>
            <a:pPr marL="0" lvl="1" indent="0" defTabSz="857136">
              <a:buFontTx/>
              <a:buNone/>
            </a:pPr>
            <a:r>
              <a:rPr lang="en-US" dirty="0"/>
              <a:t>Second level</a:t>
            </a:r>
          </a:p>
          <a:p>
            <a:pPr marL="210070" lvl="2" indent="0" defTabSz="857136">
              <a:buNone/>
            </a:pPr>
            <a:r>
              <a:rPr lang="en-US" dirty="0"/>
              <a:t>Third level</a:t>
            </a:r>
          </a:p>
          <a:p>
            <a:pPr marL="420140" lvl="3" indent="0" defTabSz="857136">
              <a:buNone/>
            </a:pPr>
            <a:r>
              <a:rPr lang="en-US" dirty="0"/>
              <a:t>Fourth level</a:t>
            </a:r>
          </a:p>
          <a:p>
            <a:pPr marL="630210" lvl="4" indent="0" defTabSz="857136">
              <a:buNone/>
            </a:pPr>
            <a:r>
              <a:rPr lang="en-US" dirty="0"/>
              <a:t>Fifth level</a:t>
            </a:r>
          </a:p>
        </p:txBody>
      </p:sp>
    </p:spTree>
    <p:extLst>
      <p:ext uri="{BB962C8B-B14F-4D97-AF65-F5344CB8AC3E}">
        <p14:creationId xmlns:p14="http://schemas.microsoft.com/office/powerpoint/2010/main" val="1394191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3"/>
            <a:ext cx="11653523" cy="1358064"/>
          </a:xfrm>
        </p:spPr>
        <p:txBody>
          <a:bodyPr/>
          <a:lstStyle>
            <a:lvl1pPr marL="0" indent="0">
              <a:buNone/>
              <a:defRPr b="1">
                <a:gradFill>
                  <a:gsLst>
                    <a:gs pos="1250">
                      <a:schemeClr val="tx2"/>
                    </a:gs>
                    <a:gs pos="99000">
                      <a:schemeClr val="tx2"/>
                    </a:gs>
                  </a:gsLst>
                  <a:lin ang="5400000" scaled="0"/>
                </a:gradFill>
              </a:defRPr>
            </a:lvl1pPr>
            <a:lvl2pPr marL="0" indent="0">
              <a:buFontTx/>
              <a:buNone/>
              <a:defRPr sz="1961" b="1"/>
            </a:lvl2pPr>
            <a:lvl3pPr marL="224118" indent="0">
              <a:buNone/>
              <a:defRPr b="1"/>
            </a:lvl3pPr>
            <a:lvl4pPr marL="448235" indent="0">
              <a:buNone/>
              <a:defRPr b="1"/>
            </a:lvl4pPr>
            <a:lvl5pPr marL="672353" indent="0">
              <a:buNone/>
              <a:defRPr b="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680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61"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6F2EAD0D-D1E7-4071-888C-24FF70D0B6A3}"/>
              </a:ext>
            </a:extLst>
          </p:cNvPr>
          <p:cNvGrpSpPr/>
          <p:nvPr userDrawn="1"/>
        </p:nvGrpSpPr>
        <p:grpSpPr>
          <a:xfrm>
            <a:off x="12370906" y="-217"/>
            <a:ext cx="935477" cy="5654620"/>
            <a:chOff x="12618967" y="-221"/>
            <a:chExt cx="954235" cy="5767188"/>
          </a:xfrm>
        </p:grpSpPr>
        <p:grpSp>
          <p:nvGrpSpPr>
            <p:cNvPr id="6" name="Group 5">
              <a:extLst>
                <a:ext uri="{FF2B5EF4-FFF2-40B4-BE49-F238E27FC236}">
                  <a16:creationId xmlns:a16="http://schemas.microsoft.com/office/drawing/2014/main" id="{DFC70D85-5B9B-416F-AF5B-E6E99D630127}"/>
                </a:ext>
              </a:extLst>
            </p:cNvPr>
            <p:cNvGrpSpPr/>
            <p:nvPr userDrawn="1"/>
          </p:nvGrpSpPr>
          <p:grpSpPr>
            <a:xfrm rot="5400000">
              <a:off x="11584220" y="1040742"/>
              <a:ext cx="2698730" cy="629236"/>
              <a:chOff x="1584344" y="4543426"/>
              <a:chExt cx="2698730" cy="629236"/>
            </a:xfrm>
          </p:grpSpPr>
          <p:sp>
            <p:nvSpPr>
              <p:cNvPr id="12" name="Rectangle 11">
                <a:extLst>
                  <a:ext uri="{FF2B5EF4-FFF2-40B4-BE49-F238E27FC236}">
                    <a16:creationId xmlns:a16="http://schemas.microsoft.com/office/drawing/2014/main" id="{6486B055-82FC-4CC7-A717-C13B7350EDC0}"/>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3D7415C-EFEB-4CC1-973F-8EC7BA8582FB}"/>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4" name="Rectangle 13">
                <a:extLst>
                  <a:ext uri="{FF2B5EF4-FFF2-40B4-BE49-F238E27FC236}">
                    <a16:creationId xmlns:a16="http://schemas.microsoft.com/office/drawing/2014/main" id="{22EC2BAC-9FB5-41E6-86E9-65005DC12543}"/>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5" name="Rectangle 14">
                <a:extLst>
                  <a:ext uri="{FF2B5EF4-FFF2-40B4-BE49-F238E27FC236}">
                    <a16:creationId xmlns:a16="http://schemas.microsoft.com/office/drawing/2014/main" id="{8D5FEF5E-F90B-4888-965D-C5924C8874DA}"/>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6" name="Rectangle 15">
                <a:extLst>
                  <a:ext uri="{FF2B5EF4-FFF2-40B4-BE49-F238E27FC236}">
                    <a16:creationId xmlns:a16="http://schemas.microsoft.com/office/drawing/2014/main" id="{70A65402-B5C4-4513-A15B-9F237A09BB9E}"/>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7" name="Rectangle 16">
                <a:extLst>
                  <a:ext uri="{FF2B5EF4-FFF2-40B4-BE49-F238E27FC236}">
                    <a16:creationId xmlns:a16="http://schemas.microsoft.com/office/drawing/2014/main" id="{71DF7F10-407D-4001-9A9C-60C40C6D31C2}"/>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E5823668-98EC-4D32-8A5D-86810D86D5D0}"/>
                </a:ext>
              </a:extLst>
            </p:cNvPr>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8" name="TextBox 7">
              <a:extLst>
                <a:ext uri="{FF2B5EF4-FFF2-40B4-BE49-F238E27FC236}">
                  <a16:creationId xmlns:a16="http://schemas.microsoft.com/office/drawing/2014/main" id="{890ADACD-6AA6-4A64-A281-F2AE18910ABB}"/>
                </a:ext>
              </a:extLst>
            </p:cNvPr>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9" name="Rectangle 8">
              <a:extLst>
                <a:ext uri="{FF2B5EF4-FFF2-40B4-BE49-F238E27FC236}">
                  <a16:creationId xmlns:a16="http://schemas.microsoft.com/office/drawing/2014/main" id="{C3360F45-04B0-47E1-844C-AF68418129AF}"/>
                </a:ext>
              </a:extLst>
            </p:cNvPr>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E09F27E-B863-4B49-B4F6-3E6FD423FC78}"/>
                </a:ext>
              </a:extLst>
            </p:cNvPr>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78F0174-86FC-49ED-93BA-64FEBD4B1592}"/>
                </a:ext>
              </a:extLst>
            </p:cNvPr>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857136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8" r:id="rId24"/>
    <p:sldLayoutId id="2147483793" r:id="rId25"/>
    <p:sldLayoutId id="2147483795" r:id="rId26"/>
    <p:sldLayoutId id="2147483796" r:id="rId27"/>
    <p:sldLayoutId id="2147483797" r:id="rId28"/>
    <p:sldLayoutId id="2147483798" r:id="rId29"/>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Layout" Target="../slideLayouts/slideLayout39.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AzureSynapseAnalytics-12" TargetMode="External"/><Relationship Id="rId7" Type="http://schemas.openxmlformats.org/officeDocument/2006/relationships/image" Target="../media/image22.png"/><Relationship Id="rId2" Type="http://schemas.openxmlformats.org/officeDocument/2006/relationships/hyperlink" Target="https://aka.ms/CreateServerlessApps-12" TargetMode="External"/><Relationship Id="rId1" Type="http://schemas.openxmlformats.org/officeDocument/2006/relationships/slideLayout" Target="../slideLayouts/slideLayout41.xml"/><Relationship Id="rId6" Type="http://schemas.openxmlformats.org/officeDocument/2006/relationships/hyperlink" Target="https://aka.ms/Reactor/Survey" TargetMode="External"/><Relationship Id="rId5" Type="http://schemas.openxmlformats.org/officeDocument/2006/relationships/hyperlink" Target="https://aka.ms/ArchitectMessageBroker-12" TargetMode="External"/><Relationship Id="rId4" Type="http://schemas.openxmlformats.org/officeDocument/2006/relationships/hyperlink" Target="https://aka.ms/BuildDataAnalytics-1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png"/><Relationship Id="rId1" Type="http://schemas.openxmlformats.org/officeDocument/2006/relationships/slideLayout" Target="../slideLayouts/slideLayout32.xml"/><Relationship Id="rId4" Type="http://schemas.openxmlformats.org/officeDocument/2006/relationships/image" Target="../media/image113.emf"/></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themeOverride" Target="../theme/themeOverride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39.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538477" y="2568270"/>
            <a:ext cx="11653523" cy="3397853"/>
          </a:xfrm>
        </p:spPr>
        <p:txBody>
          <a:bodyPr/>
          <a:lstStyle/>
          <a:p>
            <a:br>
              <a:rPr lang="en-US" sz="3200" dirty="0">
                <a:solidFill>
                  <a:schemeClr val="tx1"/>
                </a:solidFill>
              </a:rPr>
            </a:br>
            <a:r>
              <a:rPr lang="en-US" sz="4000" b="1" dirty="0">
                <a:solidFill>
                  <a:schemeClr val="tx1"/>
                </a:solidFill>
              </a:rPr>
              <a:t>A Journey Through Azure Serverless Series</a:t>
            </a:r>
            <a:br>
              <a:rPr lang="en-US" sz="3200" dirty="0">
                <a:solidFill>
                  <a:schemeClr val="tx1"/>
                </a:solidFill>
              </a:rPr>
            </a:br>
            <a:r>
              <a:rPr lang="en-US" sz="3200" dirty="0">
                <a:solidFill>
                  <a:schemeClr val="tx1"/>
                </a:solidFill>
              </a:rPr>
              <a:t>Azure’s Data Platform: Building Serverless Applications</a:t>
            </a: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r>
              <a:rPr lang="en-US" sz="3200" dirty="0">
                <a:solidFill>
                  <a:schemeClr val="tx1"/>
                </a:solidFill>
              </a:rPr>
              <a:t>21</a:t>
            </a:r>
            <a:r>
              <a:rPr lang="en-US" sz="2800" dirty="0">
                <a:solidFill>
                  <a:schemeClr val="tx1"/>
                </a:solidFill>
              </a:rPr>
              <a:t> April, 12pm CEST</a:t>
            </a:r>
            <a:endParaRPr lang="en-GB" sz="3200" dirty="0">
              <a:solidFill>
                <a:schemeClr val="tx1"/>
              </a:solidFill>
              <a:latin typeface="Segoe UI Light (Headings)"/>
            </a:endParaRPr>
          </a:p>
        </p:txBody>
      </p:sp>
      <p:pic>
        <p:nvPicPr>
          <p:cNvPr id="2" name="Picture 1">
            <a:extLst>
              <a:ext uri="{FF2B5EF4-FFF2-40B4-BE49-F238E27FC236}">
                <a16:creationId xmlns:a16="http://schemas.microsoft.com/office/drawing/2014/main" id="{71178EBD-1DFC-46D9-8C98-1C8D38A18D90}"/>
              </a:ext>
            </a:extLst>
          </p:cNvPr>
          <p:cNvPicPr>
            <a:picLocks noChangeAspect="1"/>
          </p:cNvPicPr>
          <p:nvPr/>
        </p:nvPicPr>
        <p:blipFill rotWithShape="1">
          <a:blip r:embed="rId2">
            <a:extLst>
              <a:ext uri="{28A0092B-C50C-407E-A947-70E740481C1C}">
                <a14:useLocalDpi xmlns:a14="http://schemas.microsoft.com/office/drawing/2010/main" val="0"/>
              </a:ext>
            </a:extLst>
          </a:blip>
          <a:srcRect l="26951" r="27308"/>
          <a:stretch/>
        </p:blipFill>
        <p:spPr>
          <a:xfrm>
            <a:off x="561694" y="533400"/>
            <a:ext cx="3615920" cy="1782759"/>
          </a:xfrm>
          <a:prstGeom prst="rect">
            <a:avLst/>
          </a:prstGeom>
        </p:spPr>
      </p:pic>
    </p:spTree>
    <p:extLst>
      <p:ext uri="{BB962C8B-B14F-4D97-AF65-F5344CB8AC3E}">
        <p14:creationId xmlns:p14="http://schemas.microsoft.com/office/powerpoint/2010/main" val="18722735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4DA60E-DDAD-4CBC-8277-70C6D181D37E}"/>
              </a:ext>
            </a:extLst>
          </p:cNvPr>
          <p:cNvSpPr>
            <a:spLocks noGrp="1"/>
          </p:cNvSpPr>
          <p:nvPr>
            <p:ph type="title"/>
          </p:nvPr>
        </p:nvSpPr>
        <p:spPr/>
        <p:txBody>
          <a:bodyPr/>
          <a:lstStyle/>
          <a:p>
            <a:r>
              <a:rPr lang="en-US" dirty="0"/>
              <a:t>Serverless Data Services</a:t>
            </a:r>
            <a:endParaRPr lang="nl-NL" dirty="0"/>
          </a:p>
        </p:txBody>
      </p:sp>
    </p:spTree>
    <p:extLst>
      <p:ext uri="{BB962C8B-B14F-4D97-AF65-F5344CB8AC3E}">
        <p14:creationId xmlns:p14="http://schemas.microsoft.com/office/powerpoint/2010/main" val="34540804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2A9F-2C22-4B0C-AB66-4C663777446C}"/>
              </a:ext>
            </a:extLst>
          </p:cNvPr>
          <p:cNvSpPr>
            <a:spLocks noGrp="1"/>
          </p:cNvSpPr>
          <p:nvPr>
            <p:ph type="title"/>
          </p:nvPr>
        </p:nvSpPr>
        <p:spPr>
          <a:xfrm>
            <a:off x="269240" y="289512"/>
            <a:ext cx="11655840" cy="732464"/>
          </a:xfrm>
        </p:spPr>
        <p:txBody>
          <a:bodyPr wrap="square" anchor="t">
            <a:normAutofit fontScale="90000"/>
          </a:bodyPr>
          <a:lstStyle/>
          <a:p>
            <a:r>
              <a:rPr lang="en-US" dirty="0"/>
              <a:t>Azure SQL DB</a:t>
            </a:r>
            <a:endParaRPr lang="nl-NL" dirty="0"/>
          </a:p>
        </p:txBody>
      </p:sp>
      <p:graphicFrame>
        <p:nvGraphicFramePr>
          <p:cNvPr id="7" name="Text Placeholder 2">
            <a:extLst>
              <a:ext uri="{FF2B5EF4-FFF2-40B4-BE49-F238E27FC236}">
                <a16:creationId xmlns:a16="http://schemas.microsoft.com/office/drawing/2014/main" id="{86C01DF5-D03A-4411-900A-E67FC50171C7}"/>
              </a:ext>
            </a:extLst>
          </p:cNvPr>
          <p:cNvGraphicFramePr/>
          <p:nvPr>
            <p:extLst>
              <p:ext uri="{D42A27DB-BD31-4B8C-83A1-F6EECF244321}">
                <p14:modId xmlns:p14="http://schemas.microsoft.com/office/powerpoint/2010/main" val="2251426838"/>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421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106B15AB-C341-44CC-A122-9EE48A368EBF}"/>
                                            </p:graphicEl>
                                          </p:spTgt>
                                        </p:tgtEl>
                                        <p:attrNameLst>
                                          <p:attrName>style.visibility</p:attrName>
                                        </p:attrNameLst>
                                      </p:cBhvr>
                                      <p:to>
                                        <p:strVal val="visible"/>
                                      </p:to>
                                    </p:set>
                                    <p:animEffect transition="in" filter="fade">
                                      <p:cBhvr>
                                        <p:cTn id="7" dur="500"/>
                                        <p:tgtEl>
                                          <p:spTgt spid="7">
                                            <p:graphicEl>
                                              <a:dgm id="{106B15AB-C341-44CC-A122-9EE48A368EB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D3C11804-3454-4B65-9078-FAE555CE123F}"/>
                                            </p:graphicEl>
                                          </p:spTgt>
                                        </p:tgtEl>
                                        <p:attrNameLst>
                                          <p:attrName>style.visibility</p:attrName>
                                        </p:attrNameLst>
                                      </p:cBhvr>
                                      <p:to>
                                        <p:strVal val="visible"/>
                                      </p:to>
                                    </p:set>
                                    <p:animEffect transition="in" filter="fade">
                                      <p:cBhvr>
                                        <p:cTn id="10" dur="500"/>
                                        <p:tgtEl>
                                          <p:spTgt spid="7">
                                            <p:graphicEl>
                                              <a:dgm id="{D3C11804-3454-4B65-9078-FAE555CE123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149148C8-0B14-413A-BC5F-1B623211314C}"/>
                                            </p:graphicEl>
                                          </p:spTgt>
                                        </p:tgtEl>
                                        <p:attrNameLst>
                                          <p:attrName>style.visibility</p:attrName>
                                        </p:attrNameLst>
                                      </p:cBhvr>
                                      <p:to>
                                        <p:strVal val="visible"/>
                                      </p:to>
                                    </p:set>
                                    <p:animEffect transition="in" filter="fade">
                                      <p:cBhvr>
                                        <p:cTn id="15" dur="500"/>
                                        <p:tgtEl>
                                          <p:spTgt spid="7">
                                            <p:graphicEl>
                                              <a:dgm id="{149148C8-0B14-413A-BC5F-1B623211314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C3155794-2112-49EA-9B86-B34671E5BD82}"/>
                                            </p:graphicEl>
                                          </p:spTgt>
                                        </p:tgtEl>
                                        <p:attrNameLst>
                                          <p:attrName>style.visibility</p:attrName>
                                        </p:attrNameLst>
                                      </p:cBhvr>
                                      <p:to>
                                        <p:strVal val="visible"/>
                                      </p:to>
                                    </p:set>
                                    <p:animEffect transition="in" filter="fade">
                                      <p:cBhvr>
                                        <p:cTn id="18" dur="500"/>
                                        <p:tgtEl>
                                          <p:spTgt spid="7">
                                            <p:graphicEl>
                                              <a:dgm id="{C3155794-2112-49EA-9B86-B34671E5BD82}"/>
                                            </p:graphicEl>
                                          </p:spTgt>
                                        </p:tgtEl>
                                      </p:cBhvr>
                                    </p:animEffect>
                                  </p:childTnLst>
                                </p:cTn>
                              </p:par>
                              <p:par>
                                <p:cTn id="19" presetID="9" presetClass="emph" presetSubtype="0" grpId="1" nodeType="withEffect">
                                  <p:stCondLst>
                                    <p:cond delay="0"/>
                                  </p:stCondLst>
                                  <p:childTnLst>
                                    <p:set>
                                      <p:cBhvr>
                                        <p:cTn id="20" dur="indefinite"/>
                                        <p:tgtEl>
                                          <p:spTgt spid="7">
                                            <p:graphicEl>
                                              <a:dgm id="{106B15AB-C341-44CC-A122-9EE48A368EBF}"/>
                                            </p:graphicEl>
                                          </p:spTgt>
                                        </p:tgtEl>
                                        <p:attrNameLst>
                                          <p:attrName>style.opacity</p:attrName>
                                        </p:attrNameLst>
                                      </p:cBhvr>
                                      <p:to>
                                        <p:strVal val="0.25"/>
                                      </p:to>
                                    </p:set>
                                    <p:animEffect filter="image" prLst="opacity: 0.25">
                                      <p:cBhvr rctx="IE">
                                        <p:cTn id="21" dur="indefinite"/>
                                        <p:tgtEl>
                                          <p:spTgt spid="7">
                                            <p:graphicEl>
                                              <a:dgm id="{106B15AB-C341-44CC-A122-9EE48A368EBF}"/>
                                            </p:graphicEl>
                                          </p:spTgt>
                                        </p:tgtEl>
                                      </p:cBhvr>
                                    </p:animEffect>
                                  </p:childTnLst>
                                </p:cTn>
                              </p:par>
                              <p:par>
                                <p:cTn id="22" presetID="9" presetClass="emph" presetSubtype="0" grpId="1" nodeType="withEffect">
                                  <p:stCondLst>
                                    <p:cond delay="0"/>
                                  </p:stCondLst>
                                  <p:childTnLst>
                                    <p:set>
                                      <p:cBhvr>
                                        <p:cTn id="23" dur="indefinite"/>
                                        <p:tgtEl>
                                          <p:spTgt spid="7">
                                            <p:graphicEl>
                                              <a:dgm id="{D3C11804-3454-4B65-9078-FAE555CE123F}"/>
                                            </p:graphicEl>
                                          </p:spTgt>
                                        </p:tgtEl>
                                        <p:attrNameLst>
                                          <p:attrName>style.opacity</p:attrName>
                                        </p:attrNameLst>
                                      </p:cBhvr>
                                      <p:to>
                                        <p:strVal val="0.25"/>
                                      </p:to>
                                    </p:set>
                                    <p:animEffect filter="image" prLst="opacity: 0.25">
                                      <p:cBhvr rctx="IE">
                                        <p:cTn id="24" dur="indefinite"/>
                                        <p:tgtEl>
                                          <p:spTgt spid="7">
                                            <p:graphicEl>
                                              <a:dgm id="{D3C11804-3454-4B65-9078-FAE555CE123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62AEFFE3-5033-4B4E-A73C-F80540F4F182}"/>
                                            </p:graphicEl>
                                          </p:spTgt>
                                        </p:tgtEl>
                                        <p:attrNameLst>
                                          <p:attrName>style.visibility</p:attrName>
                                        </p:attrNameLst>
                                      </p:cBhvr>
                                      <p:to>
                                        <p:strVal val="visible"/>
                                      </p:to>
                                    </p:set>
                                    <p:animEffect transition="in" filter="fade">
                                      <p:cBhvr>
                                        <p:cTn id="29" dur="500"/>
                                        <p:tgtEl>
                                          <p:spTgt spid="7">
                                            <p:graphicEl>
                                              <a:dgm id="{62AEFFE3-5033-4B4E-A73C-F80540F4F18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80FD69F4-1FBF-4C32-BC8D-6652660415E3}"/>
                                            </p:graphicEl>
                                          </p:spTgt>
                                        </p:tgtEl>
                                        <p:attrNameLst>
                                          <p:attrName>style.visibility</p:attrName>
                                        </p:attrNameLst>
                                      </p:cBhvr>
                                      <p:to>
                                        <p:strVal val="visible"/>
                                      </p:to>
                                    </p:set>
                                    <p:animEffect transition="in" filter="fade">
                                      <p:cBhvr>
                                        <p:cTn id="32" dur="500"/>
                                        <p:tgtEl>
                                          <p:spTgt spid="7">
                                            <p:graphicEl>
                                              <a:dgm id="{80FD69F4-1FBF-4C32-BC8D-6652660415E3}"/>
                                            </p:graphicEl>
                                          </p:spTgt>
                                        </p:tgtEl>
                                      </p:cBhvr>
                                    </p:animEffect>
                                  </p:childTnLst>
                                </p:cTn>
                              </p:par>
                              <p:par>
                                <p:cTn id="33" presetID="9" presetClass="emph" presetSubtype="0" grpId="1" nodeType="withEffect">
                                  <p:stCondLst>
                                    <p:cond delay="0"/>
                                  </p:stCondLst>
                                  <p:childTnLst>
                                    <p:set>
                                      <p:cBhvr>
                                        <p:cTn id="34" dur="indefinite"/>
                                        <p:tgtEl>
                                          <p:spTgt spid="7">
                                            <p:graphicEl>
                                              <a:dgm id="{149148C8-0B14-413A-BC5F-1B623211314C}"/>
                                            </p:graphicEl>
                                          </p:spTgt>
                                        </p:tgtEl>
                                        <p:attrNameLst>
                                          <p:attrName>style.opacity</p:attrName>
                                        </p:attrNameLst>
                                      </p:cBhvr>
                                      <p:to>
                                        <p:strVal val="0.25"/>
                                      </p:to>
                                    </p:set>
                                    <p:animEffect filter="image" prLst="opacity: 0.25">
                                      <p:cBhvr rctx="IE">
                                        <p:cTn id="35" dur="indefinite"/>
                                        <p:tgtEl>
                                          <p:spTgt spid="7">
                                            <p:graphicEl>
                                              <a:dgm id="{149148C8-0B14-413A-BC5F-1B623211314C}"/>
                                            </p:graphicEl>
                                          </p:spTgt>
                                        </p:tgtEl>
                                      </p:cBhvr>
                                    </p:animEffect>
                                  </p:childTnLst>
                                </p:cTn>
                              </p:par>
                              <p:par>
                                <p:cTn id="36" presetID="9" presetClass="emph" presetSubtype="0" grpId="1" nodeType="withEffect">
                                  <p:stCondLst>
                                    <p:cond delay="0"/>
                                  </p:stCondLst>
                                  <p:childTnLst>
                                    <p:set>
                                      <p:cBhvr>
                                        <p:cTn id="37" dur="indefinite"/>
                                        <p:tgtEl>
                                          <p:spTgt spid="7">
                                            <p:graphicEl>
                                              <a:dgm id="{C3155794-2112-49EA-9B86-B34671E5BD82}"/>
                                            </p:graphicEl>
                                          </p:spTgt>
                                        </p:tgtEl>
                                        <p:attrNameLst>
                                          <p:attrName>style.opacity</p:attrName>
                                        </p:attrNameLst>
                                      </p:cBhvr>
                                      <p:to>
                                        <p:strVal val="0.25"/>
                                      </p:to>
                                    </p:set>
                                    <p:animEffect filter="image" prLst="opacity: 0.25">
                                      <p:cBhvr rctx="IE">
                                        <p:cTn id="38" dur="indefinite"/>
                                        <p:tgtEl>
                                          <p:spTgt spid="7">
                                            <p:graphicEl>
                                              <a:dgm id="{C3155794-2112-49EA-9B86-B34671E5BD82}"/>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E30B6A13-8CC8-4069-BDFA-DEF080C444DB}"/>
                                            </p:graphicEl>
                                          </p:spTgt>
                                        </p:tgtEl>
                                        <p:attrNameLst>
                                          <p:attrName>style.visibility</p:attrName>
                                        </p:attrNameLst>
                                      </p:cBhvr>
                                      <p:to>
                                        <p:strVal val="visible"/>
                                      </p:to>
                                    </p:set>
                                    <p:animEffect transition="in" filter="fade">
                                      <p:cBhvr>
                                        <p:cTn id="43" dur="500"/>
                                        <p:tgtEl>
                                          <p:spTgt spid="7">
                                            <p:graphicEl>
                                              <a:dgm id="{E30B6A13-8CC8-4069-BDFA-DEF080C444D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748ADA9C-F6F2-42AC-8A7F-3C5657FF7184}"/>
                                            </p:graphicEl>
                                          </p:spTgt>
                                        </p:tgtEl>
                                        <p:attrNameLst>
                                          <p:attrName>style.visibility</p:attrName>
                                        </p:attrNameLst>
                                      </p:cBhvr>
                                      <p:to>
                                        <p:strVal val="visible"/>
                                      </p:to>
                                    </p:set>
                                    <p:animEffect transition="in" filter="fade">
                                      <p:cBhvr>
                                        <p:cTn id="46" dur="500"/>
                                        <p:tgtEl>
                                          <p:spTgt spid="7">
                                            <p:graphicEl>
                                              <a:dgm id="{748ADA9C-F6F2-42AC-8A7F-3C5657FF7184}"/>
                                            </p:graphicEl>
                                          </p:spTgt>
                                        </p:tgtEl>
                                      </p:cBhvr>
                                    </p:animEffect>
                                  </p:childTnLst>
                                </p:cTn>
                              </p:par>
                              <p:par>
                                <p:cTn id="47" presetID="9" presetClass="emph" presetSubtype="0" grpId="1" nodeType="withEffect">
                                  <p:stCondLst>
                                    <p:cond delay="0"/>
                                  </p:stCondLst>
                                  <p:childTnLst>
                                    <p:set>
                                      <p:cBhvr>
                                        <p:cTn id="48" dur="indefinite"/>
                                        <p:tgtEl>
                                          <p:spTgt spid="7">
                                            <p:graphicEl>
                                              <a:dgm id="{62AEFFE3-5033-4B4E-A73C-F80540F4F182}"/>
                                            </p:graphicEl>
                                          </p:spTgt>
                                        </p:tgtEl>
                                        <p:attrNameLst>
                                          <p:attrName>style.opacity</p:attrName>
                                        </p:attrNameLst>
                                      </p:cBhvr>
                                      <p:to>
                                        <p:strVal val="0.25"/>
                                      </p:to>
                                    </p:set>
                                    <p:animEffect filter="image" prLst="opacity: 0.25">
                                      <p:cBhvr rctx="IE">
                                        <p:cTn id="49" dur="indefinite"/>
                                        <p:tgtEl>
                                          <p:spTgt spid="7">
                                            <p:graphicEl>
                                              <a:dgm id="{62AEFFE3-5033-4B4E-A73C-F80540F4F182}"/>
                                            </p:graphicEl>
                                          </p:spTgt>
                                        </p:tgtEl>
                                      </p:cBhvr>
                                    </p:animEffect>
                                  </p:childTnLst>
                                </p:cTn>
                              </p:par>
                              <p:par>
                                <p:cTn id="50" presetID="9" presetClass="emph" presetSubtype="0" grpId="1" nodeType="withEffect">
                                  <p:stCondLst>
                                    <p:cond delay="0"/>
                                  </p:stCondLst>
                                  <p:childTnLst>
                                    <p:set>
                                      <p:cBhvr>
                                        <p:cTn id="51" dur="indefinite"/>
                                        <p:tgtEl>
                                          <p:spTgt spid="7">
                                            <p:graphicEl>
                                              <a:dgm id="{80FD69F4-1FBF-4C32-BC8D-6652660415E3}"/>
                                            </p:graphicEl>
                                          </p:spTgt>
                                        </p:tgtEl>
                                        <p:attrNameLst>
                                          <p:attrName>style.opacity</p:attrName>
                                        </p:attrNameLst>
                                      </p:cBhvr>
                                      <p:to>
                                        <p:strVal val="0.25"/>
                                      </p:to>
                                    </p:set>
                                    <p:animEffect filter="image" prLst="opacity: 0.25">
                                      <p:cBhvr rctx="IE">
                                        <p:cTn id="52" dur="indefinite"/>
                                        <p:tgtEl>
                                          <p:spTgt spid="7">
                                            <p:graphicEl>
                                              <a:dgm id="{80FD69F4-1FBF-4C32-BC8D-6652660415E3}"/>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7E421E65-CE0C-4FF2-8009-E0CDCCB4E258}"/>
                                            </p:graphicEl>
                                          </p:spTgt>
                                        </p:tgtEl>
                                        <p:attrNameLst>
                                          <p:attrName>style.visibility</p:attrName>
                                        </p:attrNameLst>
                                      </p:cBhvr>
                                      <p:to>
                                        <p:strVal val="visible"/>
                                      </p:to>
                                    </p:set>
                                    <p:animEffect transition="in" filter="fade">
                                      <p:cBhvr>
                                        <p:cTn id="57" dur="500"/>
                                        <p:tgtEl>
                                          <p:spTgt spid="7">
                                            <p:graphicEl>
                                              <a:dgm id="{7E421E65-CE0C-4FF2-8009-E0CDCCB4E25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9FCC1FD2-FACF-4A1C-8FC2-487CB9EB03AD}"/>
                                            </p:graphicEl>
                                          </p:spTgt>
                                        </p:tgtEl>
                                        <p:attrNameLst>
                                          <p:attrName>style.visibility</p:attrName>
                                        </p:attrNameLst>
                                      </p:cBhvr>
                                      <p:to>
                                        <p:strVal val="visible"/>
                                      </p:to>
                                    </p:set>
                                    <p:animEffect transition="in" filter="fade">
                                      <p:cBhvr>
                                        <p:cTn id="60" dur="500"/>
                                        <p:tgtEl>
                                          <p:spTgt spid="7">
                                            <p:graphicEl>
                                              <a:dgm id="{9FCC1FD2-FACF-4A1C-8FC2-487CB9EB03AD}"/>
                                            </p:graphicEl>
                                          </p:spTgt>
                                        </p:tgtEl>
                                      </p:cBhvr>
                                    </p:animEffect>
                                  </p:childTnLst>
                                </p:cTn>
                              </p:par>
                              <p:par>
                                <p:cTn id="61" presetID="9" presetClass="emph" presetSubtype="0" grpId="1" nodeType="withEffect">
                                  <p:stCondLst>
                                    <p:cond delay="0"/>
                                  </p:stCondLst>
                                  <p:childTnLst>
                                    <p:set>
                                      <p:cBhvr>
                                        <p:cTn id="62" dur="indefinite"/>
                                        <p:tgtEl>
                                          <p:spTgt spid="7">
                                            <p:graphicEl>
                                              <a:dgm id="{E30B6A13-8CC8-4069-BDFA-DEF080C444DB}"/>
                                            </p:graphicEl>
                                          </p:spTgt>
                                        </p:tgtEl>
                                        <p:attrNameLst>
                                          <p:attrName>style.opacity</p:attrName>
                                        </p:attrNameLst>
                                      </p:cBhvr>
                                      <p:to>
                                        <p:strVal val="0.25"/>
                                      </p:to>
                                    </p:set>
                                    <p:animEffect filter="image" prLst="opacity: 0.25">
                                      <p:cBhvr rctx="IE">
                                        <p:cTn id="63" dur="indefinite"/>
                                        <p:tgtEl>
                                          <p:spTgt spid="7">
                                            <p:graphicEl>
                                              <a:dgm id="{E30B6A13-8CC8-4069-BDFA-DEF080C444DB}"/>
                                            </p:graphicEl>
                                          </p:spTgt>
                                        </p:tgtEl>
                                      </p:cBhvr>
                                    </p:animEffect>
                                  </p:childTnLst>
                                </p:cTn>
                              </p:par>
                              <p:par>
                                <p:cTn id="64" presetID="9" presetClass="emph" presetSubtype="0" grpId="1" nodeType="withEffect">
                                  <p:stCondLst>
                                    <p:cond delay="0"/>
                                  </p:stCondLst>
                                  <p:childTnLst>
                                    <p:set>
                                      <p:cBhvr>
                                        <p:cTn id="65" dur="indefinite"/>
                                        <p:tgtEl>
                                          <p:spTgt spid="7">
                                            <p:graphicEl>
                                              <a:dgm id="{748ADA9C-F6F2-42AC-8A7F-3C5657FF7184}"/>
                                            </p:graphicEl>
                                          </p:spTgt>
                                        </p:tgtEl>
                                        <p:attrNameLst>
                                          <p:attrName>style.opacity</p:attrName>
                                        </p:attrNameLst>
                                      </p:cBhvr>
                                      <p:to>
                                        <p:strVal val="0.25"/>
                                      </p:to>
                                    </p:set>
                                    <p:animEffect filter="image" prLst="opacity: 0.25">
                                      <p:cBhvr rctx="IE">
                                        <p:cTn id="66" dur="indefinite"/>
                                        <p:tgtEl>
                                          <p:spTgt spid="7">
                                            <p:graphicEl>
                                              <a:dgm id="{748ADA9C-F6F2-42AC-8A7F-3C5657FF7184}"/>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graphicEl>
                                              <a:dgm id="{B2859669-2AAD-4FEB-A036-1749A30CDBC3}"/>
                                            </p:graphicEl>
                                          </p:spTgt>
                                        </p:tgtEl>
                                        <p:attrNameLst>
                                          <p:attrName>style.visibility</p:attrName>
                                        </p:attrNameLst>
                                      </p:cBhvr>
                                      <p:to>
                                        <p:strVal val="visible"/>
                                      </p:to>
                                    </p:set>
                                    <p:animEffect transition="in" filter="fade">
                                      <p:cBhvr>
                                        <p:cTn id="71" dur="500"/>
                                        <p:tgtEl>
                                          <p:spTgt spid="7">
                                            <p:graphicEl>
                                              <a:dgm id="{B2859669-2AAD-4FEB-A036-1749A30CDBC3}"/>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graphicEl>
                                              <a:dgm id="{145CA59A-4FF6-4324-9944-BAABD43B5BF8}"/>
                                            </p:graphicEl>
                                          </p:spTgt>
                                        </p:tgtEl>
                                        <p:attrNameLst>
                                          <p:attrName>style.visibility</p:attrName>
                                        </p:attrNameLst>
                                      </p:cBhvr>
                                      <p:to>
                                        <p:strVal val="visible"/>
                                      </p:to>
                                    </p:set>
                                    <p:animEffect transition="in" filter="fade">
                                      <p:cBhvr>
                                        <p:cTn id="74" dur="500"/>
                                        <p:tgtEl>
                                          <p:spTgt spid="7">
                                            <p:graphicEl>
                                              <a:dgm id="{145CA59A-4FF6-4324-9944-BAABD43B5BF8}"/>
                                            </p:graphicEl>
                                          </p:spTgt>
                                        </p:tgtEl>
                                      </p:cBhvr>
                                    </p:animEffect>
                                  </p:childTnLst>
                                </p:cTn>
                              </p:par>
                              <p:par>
                                <p:cTn id="75" presetID="9" presetClass="emph" presetSubtype="0" grpId="1" nodeType="withEffect">
                                  <p:stCondLst>
                                    <p:cond delay="0"/>
                                  </p:stCondLst>
                                  <p:childTnLst>
                                    <p:set>
                                      <p:cBhvr>
                                        <p:cTn id="76" dur="indefinite"/>
                                        <p:tgtEl>
                                          <p:spTgt spid="7">
                                            <p:graphicEl>
                                              <a:dgm id="{7E421E65-CE0C-4FF2-8009-E0CDCCB4E258}"/>
                                            </p:graphicEl>
                                          </p:spTgt>
                                        </p:tgtEl>
                                        <p:attrNameLst>
                                          <p:attrName>style.opacity</p:attrName>
                                        </p:attrNameLst>
                                      </p:cBhvr>
                                      <p:to>
                                        <p:strVal val="0.25"/>
                                      </p:to>
                                    </p:set>
                                    <p:animEffect filter="image" prLst="opacity: 0.25">
                                      <p:cBhvr rctx="IE">
                                        <p:cTn id="77" dur="indefinite"/>
                                        <p:tgtEl>
                                          <p:spTgt spid="7">
                                            <p:graphicEl>
                                              <a:dgm id="{7E421E65-CE0C-4FF2-8009-E0CDCCB4E258}"/>
                                            </p:graphicEl>
                                          </p:spTgt>
                                        </p:tgtEl>
                                      </p:cBhvr>
                                    </p:animEffect>
                                  </p:childTnLst>
                                </p:cTn>
                              </p:par>
                              <p:par>
                                <p:cTn id="78" presetID="9" presetClass="emph" presetSubtype="0" grpId="1" nodeType="withEffect">
                                  <p:stCondLst>
                                    <p:cond delay="0"/>
                                  </p:stCondLst>
                                  <p:childTnLst>
                                    <p:set>
                                      <p:cBhvr>
                                        <p:cTn id="79" dur="indefinite"/>
                                        <p:tgtEl>
                                          <p:spTgt spid="7">
                                            <p:graphicEl>
                                              <a:dgm id="{9FCC1FD2-FACF-4A1C-8FC2-487CB9EB03AD}"/>
                                            </p:graphicEl>
                                          </p:spTgt>
                                        </p:tgtEl>
                                        <p:attrNameLst>
                                          <p:attrName>style.opacity</p:attrName>
                                        </p:attrNameLst>
                                      </p:cBhvr>
                                      <p:to>
                                        <p:strVal val="0.25"/>
                                      </p:to>
                                    </p:set>
                                    <p:animEffect filter="image" prLst="opacity: 0.25">
                                      <p:cBhvr rctx="IE">
                                        <p:cTn id="80" dur="indefinite"/>
                                        <p:tgtEl>
                                          <p:spTgt spid="7">
                                            <p:graphicEl>
                                              <a:dgm id="{9FCC1FD2-FACF-4A1C-8FC2-487CB9EB03AD}"/>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
                                            <p:graphicEl>
                                              <a:dgm id="{27238CB5-17FB-4A7F-8A73-559529A86099}"/>
                                            </p:graphicEl>
                                          </p:spTgt>
                                        </p:tgtEl>
                                        <p:attrNameLst>
                                          <p:attrName>style.visibility</p:attrName>
                                        </p:attrNameLst>
                                      </p:cBhvr>
                                      <p:to>
                                        <p:strVal val="visible"/>
                                      </p:to>
                                    </p:set>
                                    <p:animEffect transition="in" filter="fade">
                                      <p:cBhvr>
                                        <p:cTn id="85" dur="500"/>
                                        <p:tgtEl>
                                          <p:spTgt spid="7">
                                            <p:graphicEl>
                                              <a:dgm id="{27238CB5-17FB-4A7F-8A73-559529A86099}"/>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
                                            <p:graphicEl>
                                              <a:dgm id="{5FEF64A6-EAF5-423A-B8D9-3AD591AE96C5}"/>
                                            </p:graphicEl>
                                          </p:spTgt>
                                        </p:tgtEl>
                                        <p:attrNameLst>
                                          <p:attrName>style.visibility</p:attrName>
                                        </p:attrNameLst>
                                      </p:cBhvr>
                                      <p:to>
                                        <p:strVal val="visible"/>
                                      </p:to>
                                    </p:set>
                                    <p:animEffect transition="in" filter="fade">
                                      <p:cBhvr>
                                        <p:cTn id="88" dur="500"/>
                                        <p:tgtEl>
                                          <p:spTgt spid="7">
                                            <p:graphicEl>
                                              <a:dgm id="{5FEF64A6-EAF5-423A-B8D9-3AD591AE96C5}"/>
                                            </p:graphicEl>
                                          </p:spTgt>
                                        </p:tgtEl>
                                      </p:cBhvr>
                                    </p:animEffect>
                                  </p:childTnLst>
                                </p:cTn>
                              </p:par>
                              <p:par>
                                <p:cTn id="89" presetID="9" presetClass="emph" presetSubtype="0" grpId="1" nodeType="withEffect">
                                  <p:stCondLst>
                                    <p:cond delay="0"/>
                                  </p:stCondLst>
                                  <p:childTnLst>
                                    <p:set>
                                      <p:cBhvr>
                                        <p:cTn id="90" dur="indefinite"/>
                                        <p:tgtEl>
                                          <p:spTgt spid="7">
                                            <p:graphicEl>
                                              <a:dgm id="{B2859669-2AAD-4FEB-A036-1749A30CDBC3}"/>
                                            </p:graphicEl>
                                          </p:spTgt>
                                        </p:tgtEl>
                                        <p:attrNameLst>
                                          <p:attrName>style.opacity</p:attrName>
                                        </p:attrNameLst>
                                      </p:cBhvr>
                                      <p:to>
                                        <p:strVal val="0.25"/>
                                      </p:to>
                                    </p:set>
                                    <p:animEffect filter="image" prLst="opacity: 0.25">
                                      <p:cBhvr rctx="IE">
                                        <p:cTn id="91" dur="indefinite"/>
                                        <p:tgtEl>
                                          <p:spTgt spid="7">
                                            <p:graphicEl>
                                              <a:dgm id="{B2859669-2AAD-4FEB-A036-1749A30CDBC3}"/>
                                            </p:graphicEl>
                                          </p:spTgt>
                                        </p:tgtEl>
                                      </p:cBhvr>
                                    </p:animEffect>
                                  </p:childTnLst>
                                </p:cTn>
                              </p:par>
                              <p:par>
                                <p:cTn id="92" presetID="9" presetClass="emph" presetSubtype="0" grpId="1" nodeType="withEffect">
                                  <p:stCondLst>
                                    <p:cond delay="0"/>
                                  </p:stCondLst>
                                  <p:childTnLst>
                                    <p:set>
                                      <p:cBhvr>
                                        <p:cTn id="93" dur="indefinite"/>
                                        <p:tgtEl>
                                          <p:spTgt spid="7">
                                            <p:graphicEl>
                                              <a:dgm id="{145CA59A-4FF6-4324-9944-BAABD43B5BF8}"/>
                                            </p:graphicEl>
                                          </p:spTgt>
                                        </p:tgtEl>
                                        <p:attrNameLst>
                                          <p:attrName>style.opacity</p:attrName>
                                        </p:attrNameLst>
                                      </p:cBhvr>
                                      <p:to>
                                        <p:strVal val="0.25"/>
                                      </p:to>
                                    </p:set>
                                    <p:animEffect filter="image" prLst="opacity: 0.25">
                                      <p:cBhvr rctx="IE">
                                        <p:cTn id="94" dur="indefinite"/>
                                        <p:tgtEl>
                                          <p:spTgt spid="7">
                                            <p:graphicEl>
                                              <a:dgm id="{145CA59A-4FF6-4324-9944-BAABD43B5BF8}"/>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
                                            <p:graphicEl>
                                              <a:dgm id="{6DAD3B4D-C623-4413-B037-877CC804AF29}"/>
                                            </p:graphicEl>
                                          </p:spTgt>
                                        </p:tgtEl>
                                        <p:attrNameLst>
                                          <p:attrName>style.visibility</p:attrName>
                                        </p:attrNameLst>
                                      </p:cBhvr>
                                      <p:to>
                                        <p:strVal val="visible"/>
                                      </p:to>
                                    </p:set>
                                    <p:animEffect transition="in" filter="fade">
                                      <p:cBhvr>
                                        <p:cTn id="99" dur="500"/>
                                        <p:tgtEl>
                                          <p:spTgt spid="7">
                                            <p:graphicEl>
                                              <a:dgm id="{6DAD3B4D-C623-4413-B037-877CC804AF29}"/>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
                                            <p:graphicEl>
                                              <a:dgm id="{C620B57D-46DC-4CFC-B64B-030D82386A5C}"/>
                                            </p:graphicEl>
                                          </p:spTgt>
                                        </p:tgtEl>
                                        <p:attrNameLst>
                                          <p:attrName>style.visibility</p:attrName>
                                        </p:attrNameLst>
                                      </p:cBhvr>
                                      <p:to>
                                        <p:strVal val="visible"/>
                                      </p:to>
                                    </p:set>
                                    <p:animEffect transition="in" filter="fade">
                                      <p:cBhvr>
                                        <p:cTn id="102" dur="500"/>
                                        <p:tgtEl>
                                          <p:spTgt spid="7">
                                            <p:graphicEl>
                                              <a:dgm id="{C620B57D-46DC-4CFC-B64B-030D82386A5C}"/>
                                            </p:graphicEl>
                                          </p:spTgt>
                                        </p:tgtEl>
                                      </p:cBhvr>
                                    </p:animEffect>
                                  </p:childTnLst>
                                </p:cTn>
                              </p:par>
                              <p:par>
                                <p:cTn id="103" presetID="9" presetClass="emph" presetSubtype="0" grpId="1" nodeType="withEffect">
                                  <p:stCondLst>
                                    <p:cond delay="0"/>
                                  </p:stCondLst>
                                  <p:childTnLst>
                                    <p:set>
                                      <p:cBhvr>
                                        <p:cTn id="104" dur="indefinite"/>
                                        <p:tgtEl>
                                          <p:spTgt spid="7">
                                            <p:graphicEl>
                                              <a:dgm id="{27238CB5-17FB-4A7F-8A73-559529A86099}"/>
                                            </p:graphicEl>
                                          </p:spTgt>
                                        </p:tgtEl>
                                        <p:attrNameLst>
                                          <p:attrName>style.opacity</p:attrName>
                                        </p:attrNameLst>
                                      </p:cBhvr>
                                      <p:to>
                                        <p:strVal val="0.25"/>
                                      </p:to>
                                    </p:set>
                                    <p:animEffect filter="image" prLst="opacity: 0.25">
                                      <p:cBhvr rctx="IE">
                                        <p:cTn id="105" dur="indefinite"/>
                                        <p:tgtEl>
                                          <p:spTgt spid="7">
                                            <p:graphicEl>
                                              <a:dgm id="{27238CB5-17FB-4A7F-8A73-559529A86099}"/>
                                            </p:graphicEl>
                                          </p:spTgt>
                                        </p:tgtEl>
                                      </p:cBhvr>
                                    </p:animEffect>
                                  </p:childTnLst>
                                </p:cTn>
                              </p:par>
                              <p:par>
                                <p:cTn id="106" presetID="9" presetClass="emph" presetSubtype="0" grpId="1" nodeType="withEffect">
                                  <p:stCondLst>
                                    <p:cond delay="0"/>
                                  </p:stCondLst>
                                  <p:childTnLst>
                                    <p:set>
                                      <p:cBhvr>
                                        <p:cTn id="107" dur="indefinite"/>
                                        <p:tgtEl>
                                          <p:spTgt spid="7">
                                            <p:graphicEl>
                                              <a:dgm id="{5FEF64A6-EAF5-423A-B8D9-3AD591AE96C5}"/>
                                            </p:graphicEl>
                                          </p:spTgt>
                                        </p:tgtEl>
                                        <p:attrNameLst>
                                          <p:attrName>style.opacity</p:attrName>
                                        </p:attrNameLst>
                                      </p:cBhvr>
                                      <p:to>
                                        <p:strVal val="0.25"/>
                                      </p:to>
                                    </p:set>
                                    <p:animEffect filter="image" prLst="opacity: 0.25">
                                      <p:cBhvr rctx="IE">
                                        <p:cTn id="108" dur="indefinite"/>
                                        <p:tgtEl>
                                          <p:spTgt spid="7">
                                            <p:graphicEl>
                                              <a:dgm id="{5FEF64A6-EAF5-423A-B8D9-3AD591AE9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2A9F-2C22-4B0C-AB66-4C663777446C}"/>
              </a:ext>
            </a:extLst>
          </p:cNvPr>
          <p:cNvSpPr>
            <a:spLocks noGrp="1"/>
          </p:cNvSpPr>
          <p:nvPr>
            <p:ph type="title"/>
          </p:nvPr>
        </p:nvSpPr>
        <p:spPr>
          <a:xfrm>
            <a:off x="269240" y="289512"/>
            <a:ext cx="11655840" cy="732464"/>
          </a:xfrm>
        </p:spPr>
        <p:txBody>
          <a:bodyPr wrap="square" anchor="t">
            <a:normAutofit fontScale="90000"/>
          </a:bodyPr>
          <a:lstStyle/>
          <a:p>
            <a:r>
              <a:rPr lang="en-US" dirty="0"/>
              <a:t>Azure Cosmos DB</a:t>
            </a:r>
            <a:endParaRPr lang="nl-NL" dirty="0"/>
          </a:p>
        </p:txBody>
      </p:sp>
      <p:graphicFrame>
        <p:nvGraphicFramePr>
          <p:cNvPr id="7" name="Text Placeholder 2">
            <a:extLst>
              <a:ext uri="{FF2B5EF4-FFF2-40B4-BE49-F238E27FC236}">
                <a16:creationId xmlns:a16="http://schemas.microsoft.com/office/drawing/2014/main" id="{86C01DF5-D03A-4411-900A-E67FC50171C7}"/>
              </a:ext>
            </a:extLst>
          </p:cNvPr>
          <p:cNvGraphicFramePr/>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347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106B15AB-C341-44CC-A122-9EE48A368EBF}"/>
                                            </p:graphicEl>
                                          </p:spTgt>
                                        </p:tgtEl>
                                        <p:attrNameLst>
                                          <p:attrName>style.visibility</p:attrName>
                                        </p:attrNameLst>
                                      </p:cBhvr>
                                      <p:to>
                                        <p:strVal val="visible"/>
                                      </p:to>
                                    </p:set>
                                    <p:animEffect transition="in" filter="fade">
                                      <p:cBhvr>
                                        <p:cTn id="7" dur="500"/>
                                        <p:tgtEl>
                                          <p:spTgt spid="7">
                                            <p:graphicEl>
                                              <a:dgm id="{106B15AB-C341-44CC-A122-9EE48A368EB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D3C11804-3454-4B65-9078-FAE555CE123F}"/>
                                            </p:graphicEl>
                                          </p:spTgt>
                                        </p:tgtEl>
                                        <p:attrNameLst>
                                          <p:attrName>style.visibility</p:attrName>
                                        </p:attrNameLst>
                                      </p:cBhvr>
                                      <p:to>
                                        <p:strVal val="visible"/>
                                      </p:to>
                                    </p:set>
                                    <p:animEffect transition="in" filter="fade">
                                      <p:cBhvr>
                                        <p:cTn id="10" dur="500"/>
                                        <p:tgtEl>
                                          <p:spTgt spid="7">
                                            <p:graphicEl>
                                              <a:dgm id="{D3C11804-3454-4B65-9078-FAE555CE123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0008D7A-9EB5-4D36-9F43-F4BE7AA66325}"/>
                                            </p:graphicEl>
                                          </p:spTgt>
                                        </p:tgtEl>
                                        <p:attrNameLst>
                                          <p:attrName>style.visibility</p:attrName>
                                        </p:attrNameLst>
                                      </p:cBhvr>
                                      <p:to>
                                        <p:strVal val="visible"/>
                                      </p:to>
                                    </p:set>
                                    <p:animEffect transition="in" filter="fade">
                                      <p:cBhvr>
                                        <p:cTn id="15" dur="500"/>
                                        <p:tgtEl>
                                          <p:spTgt spid="7">
                                            <p:graphicEl>
                                              <a:dgm id="{F0008D7A-9EB5-4D36-9F43-F4BE7AA6632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83C5E16D-D4F7-433D-B50C-B8DD3C3E5865}"/>
                                            </p:graphicEl>
                                          </p:spTgt>
                                        </p:tgtEl>
                                        <p:attrNameLst>
                                          <p:attrName>style.visibility</p:attrName>
                                        </p:attrNameLst>
                                      </p:cBhvr>
                                      <p:to>
                                        <p:strVal val="visible"/>
                                      </p:to>
                                    </p:set>
                                    <p:animEffect transition="in" filter="fade">
                                      <p:cBhvr>
                                        <p:cTn id="18" dur="500"/>
                                        <p:tgtEl>
                                          <p:spTgt spid="7">
                                            <p:graphicEl>
                                              <a:dgm id="{83C5E16D-D4F7-433D-B50C-B8DD3C3E5865}"/>
                                            </p:graphicEl>
                                          </p:spTgt>
                                        </p:tgtEl>
                                      </p:cBhvr>
                                    </p:animEffect>
                                  </p:childTnLst>
                                </p:cTn>
                              </p:par>
                              <p:par>
                                <p:cTn id="19" presetID="9" presetClass="emph" presetSubtype="0" grpId="1" nodeType="withEffect">
                                  <p:stCondLst>
                                    <p:cond delay="0"/>
                                  </p:stCondLst>
                                  <p:childTnLst>
                                    <p:set>
                                      <p:cBhvr>
                                        <p:cTn id="20" dur="indefinite"/>
                                        <p:tgtEl>
                                          <p:spTgt spid="7">
                                            <p:graphicEl>
                                              <a:dgm id="{106B15AB-C341-44CC-A122-9EE48A368EBF}"/>
                                            </p:graphicEl>
                                          </p:spTgt>
                                        </p:tgtEl>
                                        <p:attrNameLst>
                                          <p:attrName>style.opacity</p:attrName>
                                        </p:attrNameLst>
                                      </p:cBhvr>
                                      <p:to>
                                        <p:strVal val="0.25"/>
                                      </p:to>
                                    </p:set>
                                    <p:animEffect filter="image" prLst="opacity: 0.25">
                                      <p:cBhvr rctx="IE">
                                        <p:cTn id="21" dur="indefinite"/>
                                        <p:tgtEl>
                                          <p:spTgt spid="7">
                                            <p:graphicEl>
                                              <a:dgm id="{106B15AB-C341-44CC-A122-9EE48A368EBF}"/>
                                            </p:graphicEl>
                                          </p:spTgt>
                                        </p:tgtEl>
                                      </p:cBhvr>
                                    </p:animEffect>
                                  </p:childTnLst>
                                </p:cTn>
                              </p:par>
                              <p:par>
                                <p:cTn id="22" presetID="9" presetClass="emph" presetSubtype="0" grpId="1" nodeType="withEffect">
                                  <p:stCondLst>
                                    <p:cond delay="0"/>
                                  </p:stCondLst>
                                  <p:childTnLst>
                                    <p:set>
                                      <p:cBhvr>
                                        <p:cTn id="23" dur="indefinite"/>
                                        <p:tgtEl>
                                          <p:spTgt spid="7">
                                            <p:graphicEl>
                                              <a:dgm id="{D3C11804-3454-4B65-9078-FAE555CE123F}"/>
                                            </p:graphicEl>
                                          </p:spTgt>
                                        </p:tgtEl>
                                        <p:attrNameLst>
                                          <p:attrName>style.opacity</p:attrName>
                                        </p:attrNameLst>
                                      </p:cBhvr>
                                      <p:to>
                                        <p:strVal val="0.25"/>
                                      </p:to>
                                    </p:set>
                                    <p:animEffect filter="image" prLst="opacity: 0.25">
                                      <p:cBhvr rctx="IE">
                                        <p:cTn id="24" dur="indefinite"/>
                                        <p:tgtEl>
                                          <p:spTgt spid="7">
                                            <p:graphicEl>
                                              <a:dgm id="{D3C11804-3454-4B65-9078-FAE555CE123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3985A1A4-7B34-4DBF-B5A1-AAFB3AF82DF1}"/>
                                            </p:graphicEl>
                                          </p:spTgt>
                                        </p:tgtEl>
                                        <p:attrNameLst>
                                          <p:attrName>style.visibility</p:attrName>
                                        </p:attrNameLst>
                                      </p:cBhvr>
                                      <p:to>
                                        <p:strVal val="visible"/>
                                      </p:to>
                                    </p:set>
                                    <p:animEffect transition="in" filter="fade">
                                      <p:cBhvr>
                                        <p:cTn id="29" dur="500"/>
                                        <p:tgtEl>
                                          <p:spTgt spid="7">
                                            <p:graphicEl>
                                              <a:dgm id="{3985A1A4-7B34-4DBF-B5A1-AAFB3AF82DF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08FCD9CD-FCE8-47AF-8131-6F12631366F4}"/>
                                            </p:graphicEl>
                                          </p:spTgt>
                                        </p:tgtEl>
                                        <p:attrNameLst>
                                          <p:attrName>style.visibility</p:attrName>
                                        </p:attrNameLst>
                                      </p:cBhvr>
                                      <p:to>
                                        <p:strVal val="visible"/>
                                      </p:to>
                                    </p:set>
                                    <p:animEffect transition="in" filter="fade">
                                      <p:cBhvr>
                                        <p:cTn id="32" dur="500"/>
                                        <p:tgtEl>
                                          <p:spTgt spid="7">
                                            <p:graphicEl>
                                              <a:dgm id="{08FCD9CD-FCE8-47AF-8131-6F12631366F4}"/>
                                            </p:graphicEl>
                                          </p:spTgt>
                                        </p:tgtEl>
                                      </p:cBhvr>
                                    </p:animEffect>
                                  </p:childTnLst>
                                </p:cTn>
                              </p:par>
                              <p:par>
                                <p:cTn id="33" presetID="9" presetClass="emph" presetSubtype="0" grpId="1" nodeType="withEffect">
                                  <p:stCondLst>
                                    <p:cond delay="0"/>
                                  </p:stCondLst>
                                  <p:childTnLst>
                                    <p:set>
                                      <p:cBhvr>
                                        <p:cTn id="34" dur="indefinite"/>
                                        <p:tgtEl>
                                          <p:spTgt spid="7">
                                            <p:graphicEl>
                                              <a:dgm id="{F0008D7A-9EB5-4D36-9F43-F4BE7AA66325}"/>
                                            </p:graphicEl>
                                          </p:spTgt>
                                        </p:tgtEl>
                                        <p:attrNameLst>
                                          <p:attrName>style.opacity</p:attrName>
                                        </p:attrNameLst>
                                      </p:cBhvr>
                                      <p:to>
                                        <p:strVal val="0.25"/>
                                      </p:to>
                                    </p:set>
                                    <p:animEffect filter="image" prLst="opacity: 0.25">
                                      <p:cBhvr rctx="IE">
                                        <p:cTn id="35" dur="indefinite"/>
                                        <p:tgtEl>
                                          <p:spTgt spid="7">
                                            <p:graphicEl>
                                              <a:dgm id="{F0008D7A-9EB5-4D36-9F43-F4BE7AA66325}"/>
                                            </p:graphicEl>
                                          </p:spTgt>
                                        </p:tgtEl>
                                      </p:cBhvr>
                                    </p:animEffect>
                                  </p:childTnLst>
                                </p:cTn>
                              </p:par>
                              <p:par>
                                <p:cTn id="36" presetID="9" presetClass="emph" presetSubtype="0" grpId="1" nodeType="withEffect">
                                  <p:stCondLst>
                                    <p:cond delay="0"/>
                                  </p:stCondLst>
                                  <p:childTnLst>
                                    <p:set>
                                      <p:cBhvr>
                                        <p:cTn id="37" dur="indefinite"/>
                                        <p:tgtEl>
                                          <p:spTgt spid="7">
                                            <p:graphicEl>
                                              <a:dgm id="{83C5E16D-D4F7-433D-B50C-B8DD3C3E5865}"/>
                                            </p:graphicEl>
                                          </p:spTgt>
                                        </p:tgtEl>
                                        <p:attrNameLst>
                                          <p:attrName>style.opacity</p:attrName>
                                        </p:attrNameLst>
                                      </p:cBhvr>
                                      <p:to>
                                        <p:strVal val="0.25"/>
                                      </p:to>
                                    </p:set>
                                    <p:animEffect filter="image" prLst="opacity: 0.25">
                                      <p:cBhvr rctx="IE">
                                        <p:cTn id="38" dur="indefinite"/>
                                        <p:tgtEl>
                                          <p:spTgt spid="7">
                                            <p:graphicEl>
                                              <a:dgm id="{83C5E16D-D4F7-433D-B50C-B8DD3C3E5865}"/>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CD7653D9-CDF2-482A-B1BF-A27BE88BA3DB}"/>
                                            </p:graphicEl>
                                          </p:spTgt>
                                        </p:tgtEl>
                                        <p:attrNameLst>
                                          <p:attrName>style.visibility</p:attrName>
                                        </p:attrNameLst>
                                      </p:cBhvr>
                                      <p:to>
                                        <p:strVal val="visible"/>
                                      </p:to>
                                    </p:set>
                                    <p:animEffect transition="in" filter="fade">
                                      <p:cBhvr>
                                        <p:cTn id="43" dur="500"/>
                                        <p:tgtEl>
                                          <p:spTgt spid="7">
                                            <p:graphicEl>
                                              <a:dgm id="{CD7653D9-CDF2-482A-B1BF-A27BE88BA3D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54EFD357-B054-4DEF-8444-282497BC4F5D}"/>
                                            </p:graphicEl>
                                          </p:spTgt>
                                        </p:tgtEl>
                                        <p:attrNameLst>
                                          <p:attrName>style.visibility</p:attrName>
                                        </p:attrNameLst>
                                      </p:cBhvr>
                                      <p:to>
                                        <p:strVal val="visible"/>
                                      </p:to>
                                    </p:set>
                                    <p:animEffect transition="in" filter="fade">
                                      <p:cBhvr>
                                        <p:cTn id="46" dur="500"/>
                                        <p:tgtEl>
                                          <p:spTgt spid="7">
                                            <p:graphicEl>
                                              <a:dgm id="{54EFD357-B054-4DEF-8444-282497BC4F5D}"/>
                                            </p:graphicEl>
                                          </p:spTgt>
                                        </p:tgtEl>
                                      </p:cBhvr>
                                    </p:animEffect>
                                  </p:childTnLst>
                                </p:cTn>
                              </p:par>
                              <p:par>
                                <p:cTn id="47" presetID="9" presetClass="emph" presetSubtype="0" grpId="1" nodeType="withEffect">
                                  <p:stCondLst>
                                    <p:cond delay="0"/>
                                  </p:stCondLst>
                                  <p:childTnLst>
                                    <p:set>
                                      <p:cBhvr>
                                        <p:cTn id="48" dur="indefinite"/>
                                        <p:tgtEl>
                                          <p:spTgt spid="7">
                                            <p:graphicEl>
                                              <a:dgm id="{3985A1A4-7B34-4DBF-B5A1-AAFB3AF82DF1}"/>
                                            </p:graphicEl>
                                          </p:spTgt>
                                        </p:tgtEl>
                                        <p:attrNameLst>
                                          <p:attrName>style.opacity</p:attrName>
                                        </p:attrNameLst>
                                      </p:cBhvr>
                                      <p:to>
                                        <p:strVal val="0.25"/>
                                      </p:to>
                                    </p:set>
                                    <p:animEffect filter="image" prLst="opacity: 0.25">
                                      <p:cBhvr rctx="IE">
                                        <p:cTn id="49" dur="indefinite"/>
                                        <p:tgtEl>
                                          <p:spTgt spid="7">
                                            <p:graphicEl>
                                              <a:dgm id="{3985A1A4-7B34-4DBF-B5A1-AAFB3AF82DF1}"/>
                                            </p:graphicEl>
                                          </p:spTgt>
                                        </p:tgtEl>
                                      </p:cBhvr>
                                    </p:animEffect>
                                  </p:childTnLst>
                                </p:cTn>
                              </p:par>
                              <p:par>
                                <p:cTn id="50" presetID="9" presetClass="emph" presetSubtype="0" grpId="1" nodeType="withEffect">
                                  <p:stCondLst>
                                    <p:cond delay="0"/>
                                  </p:stCondLst>
                                  <p:childTnLst>
                                    <p:set>
                                      <p:cBhvr>
                                        <p:cTn id="51" dur="indefinite"/>
                                        <p:tgtEl>
                                          <p:spTgt spid="7">
                                            <p:graphicEl>
                                              <a:dgm id="{08FCD9CD-FCE8-47AF-8131-6F12631366F4}"/>
                                            </p:graphicEl>
                                          </p:spTgt>
                                        </p:tgtEl>
                                        <p:attrNameLst>
                                          <p:attrName>style.opacity</p:attrName>
                                        </p:attrNameLst>
                                      </p:cBhvr>
                                      <p:to>
                                        <p:strVal val="0.25"/>
                                      </p:to>
                                    </p:set>
                                    <p:animEffect filter="image" prLst="opacity: 0.25">
                                      <p:cBhvr rctx="IE">
                                        <p:cTn id="52" dur="indefinite"/>
                                        <p:tgtEl>
                                          <p:spTgt spid="7">
                                            <p:graphicEl>
                                              <a:dgm id="{08FCD9CD-FCE8-47AF-8131-6F12631366F4}"/>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E0B4A3D1-D047-45E4-BA09-DBE58921B0EB}"/>
                                            </p:graphicEl>
                                          </p:spTgt>
                                        </p:tgtEl>
                                        <p:attrNameLst>
                                          <p:attrName>style.visibility</p:attrName>
                                        </p:attrNameLst>
                                      </p:cBhvr>
                                      <p:to>
                                        <p:strVal val="visible"/>
                                      </p:to>
                                    </p:set>
                                    <p:animEffect transition="in" filter="fade">
                                      <p:cBhvr>
                                        <p:cTn id="57" dur="500"/>
                                        <p:tgtEl>
                                          <p:spTgt spid="7">
                                            <p:graphicEl>
                                              <a:dgm id="{E0B4A3D1-D047-45E4-BA09-DBE58921B0EB}"/>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288DDF96-66BA-4546-80F9-7F5080E8B7A4}"/>
                                            </p:graphicEl>
                                          </p:spTgt>
                                        </p:tgtEl>
                                        <p:attrNameLst>
                                          <p:attrName>style.visibility</p:attrName>
                                        </p:attrNameLst>
                                      </p:cBhvr>
                                      <p:to>
                                        <p:strVal val="visible"/>
                                      </p:to>
                                    </p:set>
                                    <p:animEffect transition="in" filter="fade">
                                      <p:cBhvr>
                                        <p:cTn id="60" dur="500"/>
                                        <p:tgtEl>
                                          <p:spTgt spid="7">
                                            <p:graphicEl>
                                              <a:dgm id="{288DDF96-66BA-4546-80F9-7F5080E8B7A4}"/>
                                            </p:graphicEl>
                                          </p:spTgt>
                                        </p:tgtEl>
                                      </p:cBhvr>
                                    </p:animEffect>
                                  </p:childTnLst>
                                </p:cTn>
                              </p:par>
                              <p:par>
                                <p:cTn id="61" presetID="9" presetClass="emph" presetSubtype="0" grpId="1" nodeType="withEffect">
                                  <p:stCondLst>
                                    <p:cond delay="0"/>
                                  </p:stCondLst>
                                  <p:childTnLst>
                                    <p:set>
                                      <p:cBhvr>
                                        <p:cTn id="62" dur="indefinite"/>
                                        <p:tgtEl>
                                          <p:spTgt spid="7">
                                            <p:graphicEl>
                                              <a:dgm id="{CD7653D9-CDF2-482A-B1BF-A27BE88BA3DB}"/>
                                            </p:graphicEl>
                                          </p:spTgt>
                                        </p:tgtEl>
                                        <p:attrNameLst>
                                          <p:attrName>style.opacity</p:attrName>
                                        </p:attrNameLst>
                                      </p:cBhvr>
                                      <p:to>
                                        <p:strVal val="0.25"/>
                                      </p:to>
                                    </p:set>
                                    <p:animEffect filter="image" prLst="opacity: 0.25">
                                      <p:cBhvr rctx="IE">
                                        <p:cTn id="63" dur="indefinite"/>
                                        <p:tgtEl>
                                          <p:spTgt spid="7">
                                            <p:graphicEl>
                                              <a:dgm id="{CD7653D9-CDF2-482A-B1BF-A27BE88BA3DB}"/>
                                            </p:graphicEl>
                                          </p:spTgt>
                                        </p:tgtEl>
                                      </p:cBhvr>
                                    </p:animEffect>
                                  </p:childTnLst>
                                </p:cTn>
                              </p:par>
                              <p:par>
                                <p:cTn id="64" presetID="9" presetClass="emph" presetSubtype="0" grpId="1" nodeType="withEffect">
                                  <p:stCondLst>
                                    <p:cond delay="0"/>
                                  </p:stCondLst>
                                  <p:childTnLst>
                                    <p:set>
                                      <p:cBhvr>
                                        <p:cTn id="65" dur="indefinite"/>
                                        <p:tgtEl>
                                          <p:spTgt spid="7">
                                            <p:graphicEl>
                                              <a:dgm id="{54EFD357-B054-4DEF-8444-282497BC4F5D}"/>
                                            </p:graphicEl>
                                          </p:spTgt>
                                        </p:tgtEl>
                                        <p:attrNameLst>
                                          <p:attrName>style.opacity</p:attrName>
                                        </p:attrNameLst>
                                      </p:cBhvr>
                                      <p:to>
                                        <p:strVal val="0.25"/>
                                      </p:to>
                                    </p:set>
                                    <p:animEffect filter="image" prLst="opacity: 0.25">
                                      <p:cBhvr rctx="IE">
                                        <p:cTn id="66" dur="indefinite"/>
                                        <p:tgtEl>
                                          <p:spTgt spid="7">
                                            <p:graphicEl>
                                              <a:dgm id="{54EFD357-B054-4DEF-8444-282497BC4F5D}"/>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graphicEl>
                                              <a:dgm id="{66E56F66-EB64-4462-9F39-9B9998AF2C7B}"/>
                                            </p:graphicEl>
                                          </p:spTgt>
                                        </p:tgtEl>
                                        <p:attrNameLst>
                                          <p:attrName>style.visibility</p:attrName>
                                        </p:attrNameLst>
                                      </p:cBhvr>
                                      <p:to>
                                        <p:strVal val="visible"/>
                                      </p:to>
                                    </p:set>
                                    <p:animEffect transition="in" filter="fade">
                                      <p:cBhvr>
                                        <p:cTn id="71" dur="500"/>
                                        <p:tgtEl>
                                          <p:spTgt spid="7">
                                            <p:graphicEl>
                                              <a:dgm id="{66E56F66-EB64-4462-9F39-9B9998AF2C7B}"/>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graphicEl>
                                              <a:dgm id="{0B627714-4CE3-4D5F-9100-FB687AE11619}"/>
                                            </p:graphicEl>
                                          </p:spTgt>
                                        </p:tgtEl>
                                        <p:attrNameLst>
                                          <p:attrName>style.visibility</p:attrName>
                                        </p:attrNameLst>
                                      </p:cBhvr>
                                      <p:to>
                                        <p:strVal val="visible"/>
                                      </p:to>
                                    </p:set>
                                    <p:animEffect transition="in" filter="fade">
                                      <p:cBhvr>
                                        <p:cTn id="74" dur="500"/>
                                        <p:tgtEl>
                                          <p:spTgt spid="7">
                                            <p:graphicEl>
                                              <a:dgm id="{0B627714-4CE3-4D5F-9100-FB687AE11619}"/>
                                            </p:graphicEl>
                                          </p:spTgt>
                                        </p:tgtEl>
                                      </p:cBhvr>
                                    </p:animEffect>
                                  </p:childTnLst>
                                </p:cTn>
                              </p:par>
                              <p:par>
                                <p:cTn id="75" presetID="9" presetClass="emph" presetSubtype="0" grpId="1" nodeType="withEffect">
                                  <p:stCondLst>
                                    <p:cond delay="0"/>
                                  </p:stCondLst>
                                  <p:childTnLst>
                                    <p:set>
                                      <p:cBhvr>
                                        <p:cTn id="76" dur="indefinite"/>
                                        <p:tgtEl>
                                          <p:spTgt spid="7">
                                            <p:graphicEl>
                                              <a:dgm id="{E0B4A3D1-D047-45E4-BA09-DBE58921B0EB}"/>
                                            </p:graphicEl>
                                          </p:spTgt>
                                        </p:tgtEl>
                                        <p:attrNameLst>
                                          <p:attrName>style.opacity</p:attrName>
                                        </p:attrNameLst>
                                      </p:cBhvr>
                                      <p:to>
                                        <p:strVal val="0.25"/>
                                      </p:to>
                                    </p:set>
                                    <p:animEffect filter="image" prLst="opacity: 0.25">
                                      <p:cBhvr rctx="IE">
                                        <p:cTn id="77" dur="indefinite"/>
                                        <p:tgtEl>
                                          <p:spTgt spid="7">
                                            <p:graphicEl>
                                              <a:dgm id="{E0B4A3D1-D047-45E4-BA09-DBE58921B0EB}"/>
                                            </p:graphicEl>
                                          </p:spTgt>
                                        </p:tgtEl>
                                      </p:cBhvr>
                                    </p:animEffect>
                                  </p:childTnLst>
                                </p:cTn>
                              </p:par>
                              <p:par>
                                <p:cTn id="78" presetID="9" presetClass="emph" presetSubtype="0" grpId="1" nodeType="withEffect">
                                  <p:stCondLst>
                                    <p:cond delay="0"/>
                                  </p:stCondLst>
                                  <p:childTnLst>
                                    <p:set>
                                      <p:cBhvr>
                                        <p:cTn id="79" dur="indefinite"/>
                                        <p:tgtEl>
                                          <p:spTgt spid="7">
                                            <p:graphicEl>
                                              <a:dgm id="{288DDF96-66BA-4546-80F9-7F5080E8B7A4}"/>
                                            </p:graphicEl>
                                          </p:spTgt>
                                        </p:tgtEl>
                                        <p:attrNameLst>
                                          <p:attrName>style.opacity</p:attrName>
                                        </p:attrNameLst>
                                      </p:cBhvr>
                                      <p:to>
                                        <p:strVal val="0.25"/>
                                      </p:to>
                                    </p:set>
                                    <p:animEffect filter="image" prLst="opacity: 0.25">
                                      <p:cBhvr rctx="IE">
                                        <p:cTn id="80" dur="indefinite"/>
                                        <p:tgtEl>
                                          <p:spTgt spid="7">
                                            <p:graphicEl>
                                              <a:dgm id="{288DDF96-66BA-4546-80F9-7F5080E8B7A4}"/>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
                                            <p:graphicEl>
                                              <a:dgm id="{DDA04C67-3E36-4CD3-8F7F-ADA0E0B5BED0}"/>
                                            </p:graphicEl>
                                          </p:spTgt>
                                        </p:tgtEl>
                                        <p:attrNameLst>
                                          <p:attrName>style.visibility</p:attrName>
                                        </p:attrNameLst>
                                      </p:cBhvr>
                                      <p:to>
                                        <p:strVal val="visible"/>
                                      </p:to>
                                    </p:set>
                                    <p:animEffect transition="in" filter="fade">
                                      <p:cBhvr>
                                        <p:cTn id="85" dur="500"/>
                                        <p:tgtEl>
                                          <p:spTgt spid="7">
                                            <p:graphicEl>
                                              <a:dgm id="{DDA04C67-3E36-4CD3-8F7F-ADA0E0B5BED0}"/>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
                                            <p:graphicEl>
                                              <a:dgm id="{F8D7FBE3-388A-4537-BDBD-245CEED5822D}"/>
                                            </p:graphicEl>
                                          </p:spTgt>
                                        </p:tgtEl>
                                        <p:attrNameLst>
                                          <p:attrName>style.visibility</p:attrName>
                                        </p:attrNameLst>
                                      </p:cBhvr>
                                      <p:to>
                                        <p:strVal val="visible"/>
                                      </p:to>
                                    </p:set>
                                    <p:animEffect transition="in" filter="fade">
                                      <p:cBhvr>
                                        <p:cTn id="88" dur="500"/>
                                        <p:tgtEl>
                                          <p:spTgt spid="7">
                                            <p:graphicEl>
                                              <a:dgm id="{F8D7FBE3-388A-4537-BDBD-245CEED5822D}"/>
                                            </p:graphicEl>
                                          </p:spTgt>
                                        </p:tgtEl>
                                      </p:cBhvr>
                                    </p:animEffect>
                                  </p:childTnLst>
                                </p:cTn>
                              </p:par>
                              <p:par>
                                <p:cTn id="89" presetID="9" presetClass="emph" presetSubtype="0" grpId="1" nodeType="withEffect">
                                  <p:stCondLst>
                                    <p:cond delay="0"/>
                                  </p:stCondLst>
                                  <p:childTnLst>
                                    <p:set>
                                      <p:cBhvr>
                                        <p:cTn id="90" dur="indefinite"/>
                                        <p:tgtEl>
                                          <p:spTgt spid="7">
                                            <p:graphicEl>
                                              <a:dgm id="{66E56F66-EB64-4462-9F39-9B9998AF2C7B}"/>
                                            </p:graphicEl>
                                          </p:spTgt>
                                        </p:tgtEl>
                                        <p:attrNameLst>
                                          <p:attrName>style.opacity</p:attrName>
                                        </p:attrNameLst>
                                      </p:cBhvr>
                                      <p:to>
                                        <p:strVal val="0.25"/>
                                      </p:to>
                                    </p:set>
                                    <p:animEffect filter="image" prLst="opacity: 0.25">
                                      <p:cBhvr rctx="IE">
                                        <p:cTn id="91" dur="indefinite"/>
                                        <p:tgtEl>
                                          <p:spTgt spid="7">
                                            <p:graphicEl>
                                              <a:dgm id="{66E56F66-EB64-4462-9F39-9B9998AF2C7B}"/>
                                            </p:graphicEl>
                                          </p:spTgt>
                                        </p:tgtEl>
                                      </p:cBhvr>
                                    </p:animEffect>
                                  </p:childTnLst>
                                </p:cTn>
                              </p:par>
                              <p:par>
                                <p:cTn id="92" presetID="9" presetClass="emph" presetSubtype="0" grpId="1" nodeType="withEffect">
                                  <p:stCondLst>
                                    <p:cond delay="0"/>
                                  </p:stCondLst>
                                  <p:childTnLst>
                                    <p:set>
                                      <p:cBhvr>
                                        <p:cTn id="93" dur="indefinite"/>
                                        <p:tgtEl>
                                          <p:spTgt spid="7">
                                            <p:graphicEl>
                                              <a:dgm id="{0B627714-4CE3-4D5F-9100-FB687AE11619}"/>
                                            </p:graphicEl>
                                          </p:spTgt>
                                        </p:tgtEl>
                                        <p:attrNameLst>
                                          <p:attrName>style.opacity</p:attrName>
                                        </p:attrNameLst>
                                      </p:cBhvr>
                                      <p:to>
                                        <p:strVal val="0.25"/>
                                      </p:to>
                                    </p:set>
                                    <p:animEffect filter="image" prLst="opacity: 0.25">
                                      <p:cBhvr rctx="IE">
                                        <p:cTn id="94" dur="indefinite"/>
                                        <p:tgtEl>
                                          <p:spTgt spid="7">
                                            <p:graphicEl>
                                              <a:dgm id="{0B627714-4CE3-4D5F-9100-FB687AE1161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292A-01A3-4C50-AB2E-D9560F586EAC}"/>
              </a:ext>
            </a:extLst>
          </p:cNvPr>
          <p:cNvSpPr>
            <a:spLocks noGrp="1"/>
          </p:cNvSpPr>
          <p:nvPr>
            <p:ph type="title"/>
          </p:nvPr>
        </p:nvSpPr>
        <p:spPr>
          <a:xfrm>
            <a:off x="269240" y="289512"/>
            <a:ext cx="11655840" cy="732464"/>
          </a:xfrm>
        </p:spPr>
        <p:txBody>
          <a:bodyPr wrap="square" anchor="t">
            <a:normAutofit fontScale="90000"/>
          </a:bodyPr>
          <a:lstStyle/>
          <a:p>
            <a:r>
              <a:rPr lang="en-US"/>
              <a:t>Azure Data Factory</a:t>
            </a:r>
            <a:endParaRPr lang="en-GB" dirty="0"/>
          </a:p>
        </p:txBody>
      </p:sp>
      <p:graphicFrame>
        <p:nvGraphicFramePr>
          <p:cNvPr id="8" name="Content Placeholder 2">
            <a:extLst>
              <a:ext uri="{FF2B5EF4-FFF2-40B4-BE49-F238E27FC236}">
                <a16:creationId xmlns:a16="http://schemas.microsoft.com/office/drawing/2014/main" id="{6C5B2D1E-2600-4AC5-8616-9A4374A8D669}"/>
              </a:ext>
            </a:extLst>
          </p:cNvPr>
          <p:cNvGraphicFramePr/>
          <p:nvPr>
            <p:extLst>
              <p:ext uri="{D42A27DB-BD31-4B8C-83A1-F6EECF244321}">
                <p14:modId xmlns:p14="http://schemas.microsoft.com/office/powerpoint/2010/main" val="3461889790"/>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9971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C63657A-3A15-4F10-BBE8-23215EE78799}"/>
                                            </p:graphicEl>
                                          </p:spTgt>
                                        </p:tgtEl>
                                        <p:attrNameLst>
                                          <p:attrName>style.visibility</p:attrName>
                                        </p:attrNameLst>
                                      </p:cBhvr>
                                      <p:to>
                                        <p:strVal val="visible"/>
                                      </p:to>
                                    </p:set>
                                    <p:animEffect transition="in" filter="fade">
                                      <p:cBhvr>
                                        <p:cTn id="7" dur="500"/>
                                        <p:tgtEl>
                                          <p:spTgt spid="8">
                                            <p:graphicEl>
                                              <a:dgm id="{8C63657A-3A15-4F10-BBE8-23215EE7879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98EB1F04-4428-41C3-99DF-9564F8B5DE22}"/>
                                            </p:graphicEl>
                                          </p:spTgt>
                                        </p:tgtEl>
                                        <p:attrNameLst>
                                          <p:attrName>style.visibility</p:attrName>
                                        </p:attrNameLst>
                                      </p:cBhvr>
                                      <p:to>
                                        <p:strVal val="visible"/>
                                      </p:to>
                                    </p:set>
                                    <p:animEffect transition="in" filter="fade">
                                      <p:cBhvr>
                                        <p:cTn id="10" dur="500"/>
                                        <p:tgtEl>
                                          <p:spTgt spid="8">
                                            <p:graphicEl>
                                              <a:dgm id="{98EB1F04-4428-41C3-99DF-9564F8B5DE2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6150B7A1-4D69-4E32-98A8-A695A16199A2}"/>
                                            </p:graphicEl>
                                          </p:spTgt>
                                        </p:tgtEl>
                                        <p:attrNameLst>
                                          <p:attrName>style.visibility</p:attrName>
                                        </p:attrNameLst>
                                      </p:cBhvr>
                                      <p:to>
                                        <p:strVal val="visible"/>
                                      </p:to>
                                    </p:set>
                                    <p:animEffect transition="in" filter="fade">
                                      <p:cBhvr>
                                        <p:cTn id="15" dur="500"/>
                                        <p:tgtEl>
                                          <p:spTgt spid="8">
                                            <p:graphicEl>
                                              <a:dgm id="{6150B7A1-4D69-4E32-98A8-A695A16199A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A310A8DE-4C17-448B-95EA-A883E7318887}"/>
                                            </p:graphicEl>
                                          </p:spTgt>
                                        </p:tgtEl>
                                        <p:attrNameLst>
                                          <p:attrName>style.visibility</p:attrName>
                                        </p:attrNameLst>
                                      </p:cBhvr>
                                      <p:to>
                                        <p:strVal val="visible"/>
                                      </p:to>
                                    </p:set>
                                    <p:animEffect transition="in" filter="fade">
                                      <p:cBhvr>
                                        <p:cTn id="18" dur="500"/>
                                        <p:tgtEl>
                                          <p:spTgt spid="8">
                                            <p:graphicEl>
                                              <a:dgm id="{A310A8DE-4C17-448B-95EA-A883E7318887}"/>
                                            </p:graphicEl>
                                          </p:spTgt>
                                        </p:tgtEl>
                                      </p:cBhvr>
                                    </p:animEffect>
                                  </p:childTnLst>
                                </p:cTn>
                              </p:par>
                              <p:par>
                                <p:cTn id="19" presetID="9" presetClass="emph" presetSubtype="0" grpId="1" nodeType="withEffect">
                                  <p:stCondLst>
                                    <p:cond delay="0"/>
                                  </p:stCondLst>
                                  <p:childTnLst>
                                    <p:set>
                                      <p:cBhvr>
                                        <p:cTn id="20" dur="indefinite"/>
                                        <p:tgtEl>
                                          <p:spTgt spid="8">
                                            <p:graphicEl>
                                              <a:dgm id="{8C63657A-3A15-4F10-BBE8-23215EE78799}"/>
                                            </p:graphicEl>
                                          </p:spTgt>
                                        </p:tgtEl>
                                        <p:attrNameLst>
                                          <p:attrName>style.opacity</p:attrName>
                                        </p:attrNameLst>
                                      </p:cBhvr>
                                      <p:to>
                                        <p:strVal val="0.25"/>
                                      </p:to>
                                    </p:set>
                                    <p:animEffect filter="image" prLst="opacity: 0.25">
                                      <p:cBhvr rctx="IE">
                                        <p:cTn id="21" dur="indefinite"/>
                                        <p:tgtEl>
                                          <p:spTgt spid="8">
                                            <p:graphicEl>
                                              <a:dgm id="{8C63657A-3A15-4F10-BBE8-23215EE78799}"/>
                                            </p:graphicEl>
                                          </p:spTgt>
                                        </p:tgtEl>
                                      </p:cBhvr>
                                    </p:animEffect>
                                  </p:childTnLst>
                                </p:cTn>
                              </p:par>
                              <p:par>
                                <p:cTn id="22" presetID="9" presetClass="emph" presetSubtype="0" grpId="1" nodeType="withEffect">
                                  <p:stCondLst>
                                    <p:cond delay="0"/>
                                  </p:stCondLst>
                                  <p:childTnLst>
                                    <p:set>
                                      <p:cBhvr>
                                        <p:cTn id="23" dur="indefinite"/>
                                        <p:tgtEl>
                                          <p:spTgt spid="8">
                                            <p:graphicEl>
                                              <a:dgm id="{98EB1F04-4428-41C3-99DF-9564F8B5DE22}"/>
                                            </p:graphicEl>
                                          </p:spTgt>
                                        </p:tgtEl>
                                        <p:attrNameLst>
                                          <p:attrName>style.opacity</p:attrName>
                                        </p:attrNameLst>
                                      </p:cBhvr>
                                      <p:to>
                                        <p:strVal val="0.25"/>
                                      </p:to>
                                    </p:set>
                                    <p:animEffect filter="image" prLst="opacity: 0.25">
                                      <p:cBhvr rctx="IE">
                                        <p:cTn id="24" dur="indefinite"/>
                                        <p:tgtEl>
                                          <p:spTgt spid="8">
                                            <p:graphicEl>
                                              <a:dgm id="{98EB1F04-4428-41C3-99DF-9564F8B5DE2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48A4824E-96CB-44F2-911B-7669DBFF6EA7}"/>
                                            </p:graphicEl>
                                          </p:spTgt>
                                        </p:tgtEl>
                                        <p:attrNameLst>
                                          <p:attrName>style.visibility</p:attrName>
                                        </p:attrNameLst>
                                      </p:cBhvr>
                                      <p:to>
                                        <p:strVal val="visible"/>
                                      </p:to>
                                    </p:set>
                                    <p:animEffect transition="in" filter="fade">
                                      <p:cBhvr>
                                        <p:cTn id="29" dur="500"/>
                                        <p:tgtEl>
                                          <p:spTgt spid="8">
                                            <p:graphicEl>
                                              <a:dgm id="{48A4824E-96CB-44F2-911B-7669DBFF6EA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DC3E2946-C6A9-4DA0-B5DB-4512E4415560}"/>
                                            </p:graphicEl>
                                          </p:spTgt>
                                        </p:tgtEl>
                                        <p:attrNameLst>
                                          <p:attrName>style.visibility</p:attrName>
                                        </p:attrNameLst>
                                      </p:cBhvr>
                                      <p:to>
                                        <p:strVal val="visible"/>
                                      </p:to>
                                    </p:set>
                                    <p:animEffect transition="in" filter="fade">
                                      <p:cBhvr>
                                        <p:cTn id="32" dur="500"/>
                                        <p:tgtEl>
                                          <p:spTgt spid="8">
                                            <p:graphicEl>
                                              <a:dgm id="{DC3E2946-C6A9-4DA0-B5DB-4512E4415560}"/>
                                            </p:graphicEl>
                                          </p:spTgt>
                                        </p:tgtEl>
                                      </p:cBhvr>
                                    </p:animEffect>
                                  </p:childTnLst>
                                </p:cTn>
                              </p:par>
                              <p:par>
                                <p:cTn id="33" presetID="9" presetClass="emph" presetSubtype="0" grpId="1" nodeType="withEffect">
                                  <p:stCondLst>
                                    <p:cond delay="0"/>
                                  </p:stCondLst>
                                  <p:childTnLst>
                                    <p:set>
                                      <p:cBhvr>
                                        <p:cTn id="34" dur="indefinite"/>
                                        <p:tgtEl>
                                          <p:spTgt spid="8">
                                            <p:graphicEl>
                                              <a:dgm id="{6150B7A1-4D69-4E32-98A8-A695A16199A2}"/>
                                            </p:graphicEl>
                                          </p:spTgt>
                                        </p:tgtEl>
                                        <p:attrNameLst>
                                          <p:attrName>style.opacity</p:attrName>
                                        </p:attrNameLst>
                                      </p:cBhvr>
                                      <p:to>
                                        <p:strVal val="0.25"/>
                                      </p:to>
                                    </p:set>
                                    <p:animEffect filter="image" prLst="opacity: 0.25">
                                      <p:cBhvr rctx="IE">
                                        <p:cTn id="35" dur="indefinite"/>
                                        <p:tgtEl>
                                          <p:spTgt spid="8">
                                            <p:graphicEl>
                                              <a:dgm id="{6150B7A1-4D69-4E32-98A8-A695A16199A2}"/>
                                            </p:graphicEl>
                                          </p:spTgt>
                                        </p:tgtEl>
                                      </p:cBhvr>
                                    </p:animEffect>
                                  </p:childTnLst>
                                </p:cTn>
                              </p:par>
                              <p:par>
                                <p:cTn id="36" presetID="9" presetClass="emph" presetSubtype="0" grpId="1" nodeType="withEffect">
                                  <p:stCondLst>
                                    <p:cond delay="0"/>
                                  </p:stCondLst>
                                  <p:childTnLst>
                                    <p:set>
                                      <p:cBhvr>
                                        <p:cTn id="37" dur="indefinite"/>
                                        <p:tgtEl>
                                          <p:spTgt spid="8">
                                            <p:graphicEl>
                                              <a:dgm id="{A310A8DE-4C17-448B-95EA-A883E7318887}"/>
                                            </p:graphicEl>
                                          </p:spTgt>
                                        </p:tgtEl>
                                        <p:attrNameLst>
                                          <p:attrName>style.opacity</p:attrName>
                                        </p:attrNameLst>
                                      </p:cBhvr>
                                      <p:to>
                                        <p:strVal val="0.25"/>
                                      </p:to>
                                    </p:set>
                                    <p:animEffect filter="image" prLst="opacity: 0.25">
                                      <p:cBhvr rctx="IE">
                                        <p:cTn id="38" dur="indefinite"/>
                                        <p:tgtEl>
                                          <p:spTgt spid="8">
                                            <p:graphicEl>
                                              <a:dgm id="{A310A8DE-4C17-448B-95EA-A883E731888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graphicEl>
                                              <a:dgm id="{D1BF2838-FA6D-47BD-B4E6-1C6310D96613}"/>
                                            </p:graphicEl>
                                          </p:spTgt>
                                        </p:tgtEl>
                                        <p:attrNameLst>
                                          <p:attrName>style.visibility</p:attrName>
                                        </p:attrNameLst>
                                      </p:cBhvr>
                                      <p:to>
                                        <p:strVal val="visible"/>
                                      </p:to>
                                    </p:set>
                                    <p:animEffect transition="in" filter="fade">
                                      <p:cBhvr>
                                        <p:cTn id="43" dur="500"/>
                                        <p:tgtEl>
                                          <p:spTgt spid="8">
                                            <p:graphicEl>
                                              <a:dgm id="{D1BF2838-FA6D-47BD-B4E6-1C6310D96613}"/>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13E8075B-5007-407A-80F2-434168168EC1}"/>
                                            </p:graphicEl>
                                          </p:spTgt>
                                        </p:tgtEl>
                                        <p:attrNameLst>
                                          <p:attrName>style.visibility</p:attrName>
                                        </p:attrNameLst>
                                      </p:cBhvr>
                                      <p:to>
                                        <p:strVal val="visible"/>
                                      </p:to>
                                    </p:set>
                                    <p:animEffect transition="in" filter="fade">
                                      <p:cBhvr>
                                        <p:cTn id="46" dur="500"/>
                                        <p:tgtEl>
                                          <p:spTgt spid="8">
                                            <p:graphicEl>
                                              <a:dgm id="{13E8075B-5007-407A-80F2-434168168EC1}"/>
                                            </p:graphicEl>
                                          </p:spTgt>
                                        </p:tgtEl>
                                      </p:cBhvr>
                                    </p:animEffect>
                                  </p:childTnLst>
                                </p:cTn>
                              </p:par>
                              <p:par>
                                <p:cTn id="47" presetID="9" presetClass="emph" presetSubtype="0" grpId="1" nodeType="withEffect">
                                  <p:stCondLst>
                                    <p:cond delay="0"/>
                                  </p:stCondLst>
                                  <p:childTnLst>
                                    <p:set>
                                      <p:cBhvr>
                                        <p:cTn id="48" dur="indefinite"/>
                                        <p:tgtEl>
                                          <p:spTgt spid="8">
                                            <p:graphicEl>
                                              <a:dgm id="{48A4824E-96CB-44F2-911B-7669DBFF6EA7}"/>
                                            </p:graphicEl>
                                          </p:spTgt>
                                        </p:tgtEl>
                                        <p:attrNameLst>
                                          <p:attrName>style.opacity</p:attrName>
                                        </p:attrNameLst>
                                      </p:cBhvr>
                                      <p:to>
                                        <p:strVal val="0.25"/>
                                      </p:to>
                                    </p:set>
                                    <p:animEffect filter="image" prLst="opacity: 0.25">
                                      <p:cBhvr rctx="IE">
                                        <p:cTn id="49" dur="indefinite"/>
                                        <p:tgtEl>
                                          <p:spTgt spid="8">
                                            <p:graphicEl>
                                              <a:dgm id="{48A4824E-96CB-44F2-911B-7669DBFF6EA7}"/>
                                            </p:graphicEl>
                                          </p:spTgt>
                                        </p:tgtEl>
                                      </p:cBhvr>
                                    </p:animEffect>
                                  </p:childTnLst>
                                </p:cTn>
                              </p:par>
                              <p:par>
                                <p:cTn id="50" presetID="9" presetClass="emph" presetSubtype="0" grpId="1" nodeType="withEffect">
                                  <p:stCondLst>
                                    <p:cond delay="0"/>
                                  </p:stCondLst>
                                  <p:childTnLst>
                                    <p:set>
                                      <p:cBhvr>
                                        <p:cTn id="51" dur="indefinite"/>
                                        <p:tgtEl>
                                          <p:spTgt spid="8">
                                            <p:graphicEl>
                                              <a:dgm id="{DC3E2946-C6A9-4DA0-B5DB-4512E4415560}"/>
                                            </p:graphicEl>
                                          </p:spTgt>
                                        </p:tgtEl>
                                        <p:attrNameLst>
                                          <p:attrName>style.opacity</p:attrName>
                                        </p:attrNameLst>
                                      </p:cBhvr>
                                      <p:to>
                                        <p:strVal val="0.25"/>
                                      </p:to>
                                    </p:set>
                                    <p:animEffect filter="image" prLst="opacity: 0.25">
                                      <p:cBhvr rctx="IE">
                                        <p:cTn id="52" dur="indefinite"/>
                                        <p:tgtEl>
                                          <p:spTgt spid="8">
                                            <p:graphicEl>
                                              <a:dgm id="{DC3E2946-C6A9-4DA0-B5DB-4512E441556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dgm id="{A8F7F67E-FC1E-45DA-B72C-8707CBCBCDFB}"/>
                                            </p:graphicEl>
                                          </p:spTgt>
                                        </p:tgtEl>
                                        <p:attrNameLst>
                                          <p:attrName>style.visibility</p:attrName>
                                        </p:attrNameLst>
                                      </p:cBhvr>
                                      <p:to>
                                        <p:strVal val="visible"/>
                                      </p:to>
                                    </p:set>
                                    <p:animEffect transition="in" filter="fade">
                                      <p:cBhvr>
                                        <p:cTn id="57" dur="500"/>
                                        <p:tgtEl>
                                          <p:spTgt spid="8">
                                            <p:graphicEl>
                                              <a:dgm id="{A8F7F67E-FC1E-45DA-B72C-8707CBCBCDFB}"/>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
                                            <p:graphicEl>
                                              <a:dgm id="{E6DF8DE0-FE3E-4426-9A33-8BB73BEBB8A4}"/>
                                            </p:graphicEl>
                                          </p:spTgt>
                                        </p:tgtEl>
                                        <p:attrNameLst>
                                          <p:attrName>style.visibility</p:attrName>
                                        </p:attrNameLst>
                                      </p:cBhvr>
                                      <p:to>
                                        <p:strVal val="visible"/>
                                      </p:to>
                                    </p:set>
                                    <p:animEffect transition="in" filter="fade">
                                      <p:cBhvr>
                                        <p:cTn id="60" dur="500"/>
                                        <p:tgtEl>
                                          <p:spTgt spid="8">
                                            <p:graphicEl>
                                              <a:dgm id="{E6DF8DE0-FE3E-4426-9A33-8BB73BEBB8A4}"/>
                                            </p:graphicEl>
                                          </p:spTgt>
                                        </p:tgtEl>
                                      </p:cBhvr>
                                    </p:animEffect>
                                  </p:childTnLst>
                                </p:cTn>
                              </p:par>
                              <p:par>
                                <p:cTn id="61" presetID="9" presetClass="emph" presetSubtype="0" grpId="1" nodeType="withEffect">
                                  <p:stCondLst>
                                    <p:cond delay="0"/>
                                  </p:stCondLst>
                                  <p:childTnLst>
                                    <p:set>
                                      <p:cBhvr>
                                        <p:cTn id="62" dur="indefinite"/>
                                        <p:tgtEl>
                                          <p:spTgt spid="8">
                                            <p:graphicEl>
                                              <a:dgm id="{D1BF2838-FA6D-47BD-B4E6-1C6310D96613}"/>
                                            </p:graphicEl>
                                          </p:spTgt>
                                        </p:tgtEl>
                                        <p:attrNameLst>
                                          <p:attrName>style.opacity</p:attrName>
                                        </p:attrNameLst>
                                      </p:cBhvr>
                                      <p:to>
                                        <p:strVal val="0.25"/>
                                      </p:to>
                                    </p:set>
                                    <p:animEffect filter="image" prLst="opacity: 0.25">
                                      <p:cBhvr rctx="IE">
                                        <p:cTn id="63" dur="indefinite"/>
                                        <p:tgtEl>
                                          <p:spTgt spid="8">
                                            <p:graphicEl>
                                              <a:dgm id="{D1BF2838-FA6D-47BD-B4E6-1C6310D96613}"/>
                                            </p:graphicEl>
                                          </p:spTgt>
                                        </p:tgtEl>
                                      </p:cBhvr>
                                    </p:animEffect>
                                  </p:childTnLst>
                                </p:cTn>
                              </p:par>
                              <p:par>
                                <p:cTn id="64" presetID="9" presetClass="emph" presetSubtype="0" grpId="1" nodeType="withEffect">
                                  <p:stCondLst>
                                    <p:cond delay="0"/>
                                  </p:stCondLst>
                                  <p:childTnLst>
                                    <p:set>
                                      <p:cBhvr>
                                        <p:cTn id="65" dur="indefinite"/>
                                        <p:tgtEl>
                                          <p:spTgt spid="8">
                                            <p:graphicEl>
                                              <a:dgm id="{13E8075B-5007-407A-80F2-434168168EC1}"/>
                                            </p:graphicEl>
                                          </p:spTgt>
                                        </p:tgtEl>
                                        <p:attrNameLst>
                                          <p:attrName>style.opacity</p:attrName>
                                        </p:attrNameLst>
                                      </p:cBhvr>
                                      <p:to>
                                        <p:strVal val="0.25"/>
                                      </p:to>
                                    </p:set>
                                    <p:animEffect filter="image" prLst="opacity: 0.25">
                                      <p:cBhvr rctx="IE">
                                        <p:cTn id="66" dur="indefinite"/>
                                        <p:tgtEl>
                                          <p:spTgt spid="8">
                                            <p:graphicEl>
                                              <a:dgm id="{13E8075B-5007-407A-80F2-434168168E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292A-01A3-4C50-AB2E-D9560F586EAC}"/>
              </a:ext>
            </a:extLst>
          </p:cNvPr>
          <p:cNvSpPr>
            <a:spLocks noGrp="1"/>
          </p:cNvSpPr>
          <p:nvPr>
            <p:ph type="title"/>
          </p:nvPr>
        </p:nvSpPr>
        <p:spPr>
          <a:xfrm>
            <a:off x="269240" y="289512"/>
            <a:ext cx="11655840" cy="732464"/>
          </a:xfrm>
        </p:spPr>
        <p:txBody>
          <a:bodyPr wrap="square" anchor="t">
            <a:normAutofit fontScale="90000"/>
          </a:bodyPr>
          <a:lstStyle/>
          <a:p>
            <a:r>
              <a:rPr lang="en-US" dirty="0"/>
              <a:t>Azure Machine Learning</a:t>
            </a:r>
            <a:endParaRPr lang="en-GB" dirty="0"/>
          </a:p>
        </p:txBody>
      </p:sp>
      <p:graphicFrame>
        <p:nvGraphicFramePr>
          <p:cNvPr id="8" name="Content Placeholder 2">
            <a:extLst>
              <a:ext uri="{FF2B5EF4-FFF2-40B4-BE49-F238E27FC236}">
                <a16:creationId xmlns:a16="http://schemas.microsoft.com/office/drawing/2014/main" id="{6C5B2D1E-2600-4AC5-8616-9A4374A8D669}"/>
              </a:ext>
            </a:extLst>
          </p:cNvPr>
          <p:cNvGraphicFramePr/>
          <p:nvPr>
            <p:extLst>
              <p:ext uri="{D42A27DB-BD31-4B8C-83A1-F6EECF244321}">
                <p14:modId xmlns:p14="http://schemas.microsoft.com/office/powerpoint/2010/main" val="3057585932"/>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1015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C63657A-3A15-4F10-BBE8-23215EE78799}"/>
                                            </p:graphicEl>
                                          </p:spTgt>
                                        </p:tgtEl>
                                        <p:attrNameLst>
                                          <p:attrName>style.visibility</p:attrName>
                                        </p:attrNameLst>
                                      </p:cBhvr>
                                      <p:to>
                                        <p:strVal val="visible"/>
                                      </p:to>
                                    </p:set>
                                    <p:animEffect transition="in" filter="fade">
                                      <p:cBhvr>
                                        <p:cTn id="7" dur="500"/>
                                        <p:tgtEl>
                                          <p:spTgt spid="8">
                                            <p:graphicEl>
                                              <a:dgm id="{8C63657A-3A15-4F10-BBE8-23215EE7879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98EB1F04-4428-41C3-99DF-9564F8B5DE22}"/>
                                            </p:graphicEl>
                                          </p:spTgt>
                                        </p:tgtEl>
                                        <p:attrNameLst>
                                          <p:attrName>style.visibility</p:attrName>
                                        </p:attrNameLst>
                                      </p:cBhvr>
                                      <p:to>
                                        <p:strVal val="visible"/>
                                      </p:to>
                                    </p:set>
                                    <p:animEffect transition="in" filter="fade">
                                      <p:cBhvr>
                                        <p:cTn id="10" dur="500"/>
                                        <p:tgtEl>
                                          <p:spTgt spid="8">
                                            <p:graphicEl>
                                              <a:dgm id="{98EB1F04-4428-41C3-99DF-9564F8B5DE2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838F56FD-DB86-4BE4-A33B-9F9B345685D0}"/>
                                            </p:graphicEl>
                                          </p:spTgt>
                                        </p:tgtEl>
                                        <p:attrNameLst>
                                          <p:attrName>style.visibility</p:attrName>
                                        </p:attrNameLst>
                                      </p:cBhvr>
                                      <p:to>
                                        <p:strVal val="visible"/>
                                      </p:to>
                                    </p:set>
                                    <p:animEffect transition="in" filter="fade">
                                      <p:cBhvr>
                                        <p:cTn id="15" dur="500"/>
                                        <p:tgtEl>
                                          <p:spTgt spid="8">
                                            <p:graphicEl>
                                              <a:dgm id="{838F56FD-DB86-4BE4-A33B-9F9B345685D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336ED76F-ED43-4B1A-9CCF-2238142C8D83}"/>
                                            </p:graphicEl>
                                          </p:spTgt>
                                        </p:tgtEl>
                                        <p:attrNameLst>
                                          <p:attrName>style.visibility</p:attrName>
                                        </p:attrNameLst>
                                      </p:cBhvr>
                                      <p:to>
                                        <p:strVal val="visible"/>
                                      </p:to>
                                    </p:set>
                                    <p:animEffect transition="in" filter="fade">
                                      <p:cBhvr>
                                        <p:cTn id="18" dur="500"/>
                                        <p:tgtEl>
                                          <p:spTgt spid="8">
                                            <p:graphicEl>
                                              <a:dgm id="{336ED76F-ED43-4B1A-9CCF-2238142C8D83}"/>
                                            </p:graphicEl>
                                          </p:spTgt>
                                        </p:tgtEl>
                                      </p:cBhvr>
                                    </p:animEffect>
                                  </p:childTnLst>
                                </p:cTn>
                              </p:par>
                              <p:par>
                                <p:cTn id="19" presetID="9" presetClass="emph" presetSubtype="0" grpId="1" nodeType="withEffect">
                                  <p:stCondLst>
                                    <p:cond delay="0"/>
                                  </p:stCondLst>
                                  <p:childTnLst>
                                    <p:set>
                                      <p:cBhvr>
                                        <p:cTn id="20" dur="indefinite"/>
                                        <p:tgtEl>
                                          <p:spTgt spid="8">
                                            <p:graphicEl>
                                              <a:dgm id="{8C63657A-3A15-4F10-BBE8-23215EE78799}"/>
                                            </p:graphicEl>
                                          </p:spTgt>
                                        </p:tgtEl>
                                        <p:attrNameLst>
                                          <p:attrName>style.opacity</p:attrName>
                                        </p:attrNameLst>
                                      </p:cBhvr>
                                      <p:to>
                                        <p:strVal val="0.25"/>
                                      </p:to>
                                    </p:set>
                                    <p:animEffect filter="image" prLst="opacity: 0.25">
                                      <p:cBhvr rctx="IE">
                                        <p:cTn id="21" dur="indefinite"/>
                                        <p:tgtEl>
                                          <p:spTgt spid="8">
                                            <p:graphicEl>
                                              <a:dgm id="{8C63657A-3A15-4F10-BBE8-23215EE78799}"/>
                                            </p:graphicEl>
                                          </p:spTgt>
                                        </p:tgtEl>
                                      </p:cBhvr>
                                    </p:animEffect>
                                  </p:childTnLst>
                                </p:cTn>
                              </p:par>
                              <p:par>
                                <p:cTn id="22" presetID="9" presetClass="emph" presetSubtype="0" grpId="1" nodeType="withEffect">
                                  <p:stCondLst>
                                    <p:cond delay="0"/>
                                  </p:stCondLst>
                                  <p:childTnLst>
                                    <p:set>
                                      <p:cBhvr>
                                        <p:cTn id="23" dur="indefinite"/>
                                        <p:tgtEl>
                                          <p:spTgt spid="8">
                                            <p:graphicEl>
                                              <a:dgm id="{98EB1F04-4428-41C3-99DF-9564F8B5DE22}"/>
                                            </p:graphicEl>
                                          </p:spTgt>
                                        </p:tgtEl>
                                        <p:attrNameLst>
                                          <p:attrName>style.opacity</p:attrName>
                                        </p:attrNameLst>
                                      </p:cBhvr>
                                      <p:to>
                                        <p:strVal val="0.25"/>
                                      </p:to>
                                    </p:set>
                                    <p:animEffect filter="image" prLst="opacity: 0.25">
                                      <p:cBhvr rctx="IE">
                                        <p:cTn id="24" dur="indefinite"/>
                                        <p:tgtEl>
                                          <p:spTgt spid="8">
                                            <p:graphicEl>
                                              <a:dgm id="{98EB1F04-4428-41C3-99DF-9564F8B5DE2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52AFFC14-3E4C-441C-8CBD-F5740EDB3DA8}"/>
                                            </p:graphicEl>
                                          </p:spTgt>
                                        </p:tgtEl>
                                        <p:attrNameLst>
                                          <p:attrName>style.visibility</p:attrName>
                                        </p:attrNameLst>
                                      </p:cBhvr>
                                      <p:to>
                                        <p:strVal val="visible"/>
                                      </p:to>
                                    </p:set>
                                    <p:animEffect transition="in" filter="fade">
                                      <p:cBhvr>
                                        <p:cTn id="29" dur="500"/>
                                        <p:tgtEl>
                                          <p:spTgt spid="8">
                                            <p:graphicEl>
                                              <a:dgm id="{52AFFC14-3E4C-441C-8CBD-F5740EDB3DA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2EAF518B-A5C1-4871-95DE-4A2B2EC3F6BA}"/>
                                            </p:graphicEl>
                                          </p:spTgt>
                                        </p:tgtEl>
                                        <p:attrNameLst>
                                          <p:attrName>style.visibility</p:attrName>
                                        </p:attrNameLst>
                                      </p:cBhvr>
                                      <p:to>
                                        <p:strVal val="visible"/>
                                      </p:to>
                                    </p:set>
                                    <p:animEffect transition="in" filter="fade">
                                      <p:cBhvr>
                                        <p:cTn id="32" dur="500"/>
                                        <p:tgtEl>
                                          <p:spTgt spid="8">
                                            <p:graphicEl>
                                              <a:dgm id="{2EAF518B-A5C1-4871-95DE-4A2B2EC3F6BA}"/>
                                            </p:graphicEl>
                                          </p:spTgt>
                                        </p:tgtEl>
                                      </p:cBhvr>
                                    </p:animEffect>
                                  </p:childTnLst>
                                </p:cTn>
                              </p:par>
                              <p:par>
                                <p:cTn id="33" presetID="9" presetClass="emph" presetSubtype="0" grpId="1" nodeType="withEffect">
                                  <p:stCondLst>
                                    <p:cond delay="0"/>
                                  </p:stCondLst>
                                  <p:childTnLst>
                                    <p:set>
                                      <p:cBhvr>
                                        <p:cTn id="34" dur="indefinite"/>
                                        <p:tgtEl>
                                          <p:spTgt spid="8">
                                            <p:graphicEl>
                                              <a:dgm id="{838F56FD-DB86-4BE4-A33B-9F9B345685D0}"/>
                                            </p:graphicEl>
                                          </p:spTgt>
                                        </p:tgtEl>
                                        <p:attrNameLst>
                                          <p:attrName>style.opacity</p:attrName>
                                        </p:attrNameLst>
                                      </p:cBhvr>
                                      <p:to>
                                        <p:strVal val="0.25"/>
                                      </p:to>
                                    </p:set>
                                    <p:animEffect filter="image" prLst="opacity: 0.25">
                                      <p:cBhvr rctx="IE">
                                        <p:cTn id="35" dur="indefinite"/>
                                        <p:tgtEl>
                                          <p:spTgt spid="8">
                                            <p:graphicEl>
                                              <a:dgm id="{838F56FD-DB86-4BE4-A33B-9F9B345685D0}"/>
                                            </p:graphicEl>
                                          </p:spTgt>
                                        </p:tgtEl>
                                      </p:cBhvr>
                                    </p:animEffect>
                                  </p:childTnLst>
                                </p:cTn>
                              </p:par>
                              <p:par>
                                <p:cTn id="36" presetID="9" presetClass="emph" presetSubtype="0" grpId="1" nodeType="withEffect">
                                  <p:stCondLst>
                                    <p:cond delay="0"/>
                                  </p:stCondLst>
                                  <p:childTnLst>
                                    <p:set>
                                      <p:cBhvr>
                                        <p:cTn id="37" dur="indefinite"/>
                                        <p:tgtEl>
                                          <p:spTgt spid="8">
                                            <p:graphicEl>
                                              <a:dgm id="{336ED76F-ED43-4B1A-9CCF-2238142C8D83}"/>
                                            </p:graphicEl>
                                          </p:spTgt>
                                        </p:tgtEl>
                                        <p:attrNameLst>
                                          <p:attrName>style.opacity</p:attrName>
                                        </p:attrNameLst>
                                      </p:cBhvr>
                                      <p:to>
                                        <p:strVal val="0.25"/>
                                      </p:to>
                                    </p:set>
                                    <p:animEffect filter="image" prLst="opacity: 0.25">
                                      <p:cBhvr rctx="IE">
                                        <p:cTn id="38" dur="indefinite"/>
                                        <p:tgtEl>
                                          <p:spTgt spid="8">
                                            <p:graphicEl>
                                              <a:dgm id="{336ED76F-ED43-4B1A-9CCF-2238142C8D83}"/>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graphicEl>
                                              <a:dgm id="{F184817B-74C3-4E08-8E35-76B749A25831}"/>
                                            </p:graphicEl>
                                          </p:spTgt>
                                        </p:tgtEl>
                                        <p:attrNameLst>
                                          <p:attrName>style.visibility</p:attrName>
                                        </p:attrNameLst>
                                      </p:cBhvr>
                                      <p:to>
                                        <p:strVal val="visible"/>
                                      </p:to>
                                    </p:set>
                                    <p:animEffect transition="in" filter="fade">
                                      <p:cBhvr>
                                        <p:cTn id="43" dur="500"/>
                                        <p:tgtEl>
                                          <p:spTgt spid="8">
                                            <p:graphicEl>
                                              <a:dgm id="{F184817B-74C3-4E08-8E35-76B749A25831}"/>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810C5A87-B9DB-4E55-A6B5-D6F2EC419524}"/>
                                            </p:graphicEl>
                                          </p:spTgt>
                                        </p:tgtEl>
                                        <p:attrNameLst>
                                          <p:attrName>style.visibility</p:attrName>
                                        </p:attrNameLst>
                                      </p:cBhvr>
                                      <p:to>
                                        <p:strVal val="visible"/>
                                      </p:to>
                                    </p:set>
                                    <p:animEffect transition="in" filter="fade">
                                      <p:cBhvr>
                                        <p:cTn id="46" dur="500"/>
                                        <p:tgtEl>
                                          <p:spTgt spid="8">
                                            <p:graphicEl>
                                              <a:dgm id="{810C5A87-B9DB-4E55-A6B5-D6F2EC419524}"/>
                                            </p:graphicEl>
                                          </p:spTgt>
                                        </p:tgtEl>
                                      </p:cBhvr>
                                    </p:animEffect>
                                  </p:childTnLst>
                                </p:cTn>
                              </p:par>
                              <p:par>
                                <p:cTn id="47" presetID="9" presetClass="emph" presetSubtype="0" grpId="1" nodeType="withEffect">
                                  <p:stCondLst>
                                    <p:cond delay="0"/>
                                  </p:stCondLst>
                                  <p:childTnLst>
                                    <p:set>
                                      <p:cBhvr>
                                        <p:cTn id="48" dur="indefinite"/>
                                        <p:tgtEl>
                                          <p:spTgt spid="8">
                                            <p:graphicEl>
                                              <a:dgm id="{52AFFC14-3E4C-441C-8CBD-F5740EDB3DA8}"/>
                                            </p:graphicEl>
                                          </p:spTgt>
                                        </p:tgtEl>
                                        <p:attrNameLst>
                                          <p:attrName>style.opacity</p:attrName>
                                        </p:attrNameLst>
                                      </p:cBhvr>
                                      <p:to>
                                        <p:strVal val="0.25"/>
                                      </p:to>
                                    </p:set>
                                    <p:animEffect filter="image" prLst="opacity: 0.25">
                                      <p:cBhvr rctx="IE">
                                        <p:cTn id="49" dur="indefinite"/>
                                        <p:tgtEl>
                                          <p:spTgt spid="8">
                                            <p:graphicEl>
                                              <a:dgm id="{52AFFC14-3E4C-441C-8CBD-F5740EDB3DA8}"/>
                                            </p:graphicEl>
                                          </p:spTgt>
                                        </p:tgtEl>
                                      </p:cBhvr>
                                    </p:animEffect>
                                  </p:childTnLst>
                                </p:cTn>
                              </p:par>
                              <p:par>
                                <p:cTn id="50" presetID="9" presetClass="emph" presetSubtype="0" grpId="1" nodeType="withEffect">
                                  <p:stCondLst>
                                    <p:cond delay="0"/>
                                  </p:stCondLst>
                                  <p:childTnLst>
                                    <p:set>
                                      <p:cBhvr>
                                        <p:cTn id="51" dur="indefinite"/>
                                        <p:tgtEl>
                                          <p:spTgt spid="8">
                                            <p:graphicEl>
                                              <a:dgm id="{2EAF518B-A5C1-4871-95DE-4A2B2EC3F6BA}"/>
                                            </p:graphicEl>
                                          </p:spTgt>
                                        </p:tgtEl>
                                        <p:attrNameLst>
                                          <p:attrName>style.opacity</p:attrName>
                                        </p:attrNameLst>
                                      </p:cBhvr>
                                      <p:to>
                                        <p:strVal val="0.25"/>
                                      </p:to>
                                    </p:set>
                                    <p:animEffect filter="image" prLst="opacity: 0.25">
                                      <p:cBhvr rctx="IE">
                                        <p:cTn id="52" dur="indefinite"/>
                                        <p:tgtEl>
                                          <p:spTgt spid="8">
                                            <p:graphicEl>
                                              <a:dgm id="{2EAF518B-A5C1-4871-95DE-4A2B2EC3F6BA}"/>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dgm id="{847E8DC9-C991-4814-8655-0A520DCC02C5}"/>
                                            </p:graphicEl>
                                          </p:spTgt>
                                        </p:tgtEl>
                                        <p:attrNameLst>
                                          <p:attrName>style.visibility</p:attrName>
                                        </p:attrNameLst>
                                      </p:cBhvr>
                                      <p:to>
                                        <p:strVal val="visible"/>
                                      </p:to>
                                    </p:set>
                                    <p:animEffect transition="in" filter="fade">
                                      <p:cBhvr>
                                        <p:cTn id="57" dur="500"/>
                                        <p:tgtEl>
                                          <p:spTgt spid="8">
                                            <p:graphicEl>
                                              <a:dgm id="{847E8DC9-C991-4814-8655-0A520DCC02C5}"/>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
                                            <p:graphicEl>
                                              <a:dgm id="{33EE57D0-FBC2-4940-90AC-CC1AB466865E}"/>
                                            </p:graphicEl>
                                          </p:spTgt>
                                        </p:tgtEl>
                                        <p:attrNameLst>
                                          <p:attrName>style.visibility</p:attrName>
                                        </p:attrNameLst>
                                      </p:cBhvr>
                                      <p:to>
                                        <p:strVal val="visible"/>
                                      </p:to>
                                    </p:set>
                                    <p:animEffect transition="in" filter="fade">
                                      <p:cBhvr>
                                        <p:cTn id="60" dur="500"/>
                                        <p:tgtEl>
                                          <p:spTgt spid="8">
                                            <p:graphicEl>
                                              <a:dgm id="{33EE57D0-FBC2-4940-90AC-CC1AB466865E}"/>
                                            </p:graphicEl>
                                          </p:spTgt>
                                        </p:tgtEl>
                                      </p:cBhvr>
                                    </p:animEffect>
                                  </p:childTnLst>
                                </p:cTn>
                              </p:par>
                              <p:par>
                                <p:cTn id="61" presetID="9" presetClass="emph" presetSubtype="0" grpId="1" nodeType="withEffect">
                                  <p:stCondLst>
                                    <p:cond delay="0"/>
                                  </p:stCondLst>
                                  <p:childTnLst>
                                    <p:set>
                                      <p:cBhvr>
                                        <p:cTn id="62" dur="indefinite"/>
                                        <p:tgtEl>
                                          <p:spTgt spid="8">
                                            <p:graphicEl>
                                              <a:dgm id="{F184817B-74C3-4E08-8E35-76B749A25831}"/>
                                            </p:graphicEl>
                                          </p:spTgt>
                                        </p:tgtEl>
                                        <p:attrNameLst>
                                          <p:attrName>style.opacity</p:attrName>
                                        </p:attrNameLst>
                                      </p:cBhvr>
                                      <p:to>
                                        <p:strVal val="0.25"/>
                                      </p:to>
                                    </p:set>
                                    <p:animEffect filter="image" prLst="opacity: 0.25">
                                      <p:cBhvr rctx="IE">
                                        <p:cTn id="63" dur="indefinite"/>
                                        <p:tgtEl>
                                          <p:spTgt spid="8">
                                            <p:graphicEl>
                                              <a:dgm id="{F184817B-74C3-4E08-8E35-76B749A25831}"/>
                                            </p:graphicEl>
                                          </p:spTgt>
                                        </p:tgtEl>
                                      </p:cBhvr>
                                    </p:animEffect>
                                  </p:childTnLst>
                                </p:cTn>
                              </p:par>
                              <p:par>
                                <p:cTn id="64" presetID="9" presetClass="emph" presetSubtype="0" grpId="1" nodeType="withEffect">
                                  <p:stCondLst>
                                    <p:cond delay="0"/>
                                  </p:stCondLst>
                                  <p:childTnLst>
                                    <p:set>
                                      <p:cBhvr>
                                        <p:cTn id="65" dur="indefinite"/>
                                        <p:tgtEl>
                                          <p:spTgt spid="8">
                                            <p:graphicEl>
                                              <a:dgm id="{810C5A87-B9DB-4E55-A6B5-D6F2EC419524}"/>
                                            </p:graphicEl>
                                          </p:spTgt>
                                        </p:tgtEl>
                                        <p:attrNameLst>
                                          <p:attrName>style.opacity</p:attrName>
                                        </p:attrNameLst>
                                      </p:cBhvr>
                                      <p:to>
                                        <p:strVal val="0.25"/>
                                      </p:to>
                                    </p:set>
                                    <p:animEffect filter="image" prLst="opacity: 0.25">
                                      <p:cBhvr rctx="IE">
                                        <p:cTn id="66" dur="indefinite"/>
                                        <p:tgtEl>
                                          <p:spTgt spid="8">
                                            <p:graphicEl>
                                              <a:dgm id="{810C5A87-B9DB-4E55-A6B5-D6F2EC4195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292A-01A3-4C50-AB2E-D9560F586EAC}"/>
              </a:ext>
            </a:extLst>
          </p:cNvPr>
          <p:cNvSpPr>
            <a:spLocks noGrp="1"/>
          </p:cNvSpPr>
          <p:nvPr>
            <p:ph type="title"/>
          </p:nvPr>
        </p:nvSpPr>
        <p:spPr/>
        <p:txBody>
          <a:bodyPr wrap="square" anchor="t">
            <a:normAutofit fontScale="90000"/>
          </a:bodyPr>
          <a:lstStyle/>
          <a:p>
            <a:r>
              <a:rPr lang="en-US" dirty="0"/>
              <a:t>Azure Synapse Analytics</a:t>
            </a:r>
            <a:endParaRPr lang="en-GB" dirty="0"/>
          </a:p>
        </p:txBody>
      </p:sp>
      <p:graphicFrame>
        <p:nvGraphicFramePr>
          <p:cNvPr id="7" name="Content Placeholder 2">
            <a:extLst>
              <a:ext uri="{FF2B5EF4-FFF2-40B4-BE49-F238E27FC236}">
                <a16:creationId xmlns:a16="http://schemas.microsoft.com/office/drawing/2014/main" id="{5E6EB67D-12B7-4360-9D0C-B7A08E851E9C}"/>
              </a:ext>
            </a:extLst>
          </p:cNvPr>
          <p:cNvGraphicFramePr/>
          <p:nvPr>
            <p:extLst>
              <p:ext uri="{D42A27DB-BD31-4B8C-83A1-F6EECF244321}">
                <p14:modId xmlns:p14="http://schemas.microsoft.com/office/powerpoint/2010/main" val="1767805364"/>
              </p:ext>
            </p:extLst>
          </p:nvPr>
        </p:nvGraphicFramePr>
        <p:xfrm>
          <a:off x="838200" y="2048171"/>
          <a:ext cx="10515600" cy="395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1462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E36148B0-A91D-4605-ADB2-F35D94ECFA17}"/>
                                            </p:graphicEl>
                                          </p:spTgt>
                                        </p:tgtEl>
                                        <p:attrNameLst>
                                          <p:attrName>style.visibility</p:attrName>
                                        </p:attrNameLst>
                                      </p:cBhvr>
                                      <p:to>
                                        <p:strVal val="visible"/>
                                      </p:to>
                                    </p:set>
                                    <p:animEffect transition="in" filter="fade">
                                      <p:cBhvr>
                                        <p:cTn id="7" dur="500"/>
                                        <p:tgtEl>
                                          <p:spTgt spid="7">
                                            <p:graphicEl>
                                              <a:dgm id="{E36148B0-A91D-4605-ADB2-F35D94ECFA1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82A44453-964E-48CE-8762-FFCA0B8A288D}"/>
                                            </p:graphicEl>
                                          </p:spTgt>
                                        </p:tgtEl>
                                        <p:attrNameLst>
                                          <p:attrName>style.visibility</p:attrName>
                                        </p:attrNameLst>
                                      </p:cBhvr>
                                      <p:to>
                                        <p:strVal val="visible"/>
                                      </p:to>
                                    </p:set>
                                    <p:animEffect transition="in" filter="fade">
                                      <p:cBhvr>
                                        <p:cTn id="10" dur="500"/>
                                        <p:tgtEl>
                                          <p:spTgt spid="7">
                                            <p:graphicEl>
                                              <a:dgm id="{82A44453-964E-48CE-8762-FFCA0B8A288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0336BDB-FFA2-40AC-AB03-831EA1E3BFD3}"/>
                                            </p:graphicEl>
                                          </p:spTgt>
                                        </p:tgtEl>
                                        <p:attrNameLst>
                                          <p:attrName>style.visibility</p:attrName>
                                        </p:attrNameLst>
                                      </p:cBhvr>
                                      <p:to>
                                        <p:strVal val="visible"/>
                                      </p:to>
                                    </p:set>
                                    <p:animEffect transition="in" filter="fade">
                                      <p:cBhvr>
                                        <p:cTn id="15" dur="500"/>
                                        <p:tgtEl>
                                          <p:spTgt spid="7">
                                            <p:graphicEl>
                                              <a:dgm id="{F0336BDB-FFA2-40AC-AB03-831EA1E3BF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BBF530DD-6A18-48CA-B0D6-D5378B7A8BF5}"/>
                                            </p:graphicEl>
                                          </p:spTgt>
                                        </p:tgtEl>
                                        <p:attrNameLst>
                                          <p:attrName>style.visibility</p:attrName>
                                        </p:attrNameLst>
                                      </p:cBhvr>
                                      <p:to>
                                        <p:strVal val="visible"/>
                                      </p:to>
                                    </p:set>
                                    <p:animEffect transition="in" filter="fade">
                                      <p:cBhvr>
                                        <p:cTn id="18" dur="500"/>
                                        <p:tgtEl>
                                          <p:spTgt spid="7">
                                            <p:graphicEl>
                                              <a:dgm id="{BBF530DD-6A18-48CA-B0D6-D5378B7A8BF5}"/>
                                            </p:graphicEl>
                                          </p:spTgt>
                                        </p:tgtEl>
                                      </p:cBhvr>
                                    </p:animEffect>
                                  </p:childTnLst>
                                </p:cTn>
                              </p:par>
                              <p:par>
                                <p:cTn id="19" presetID="9" presetClass="emph" presetSubtype="0" grpId="1" nodeType="withEffect">
                                  <p:stCondLst>
                                    <p:cond delay="0"/>
                                  </p:stCondLst>
                                  <p:childTnLst>
                                    <p:set>
                                      <p:cBhvr>
                                        <p:cTn id="20" dur="indefinite"/>
                                        <p:tgtEl>
                                          <p:spTgt spid="7">
                                            <p:graphicEl>
                                              <a:dgm id="{E36148B0-A91D-4605-ADB2-F35D94ECFA17}"/>
                                            </p:graphicEl>
                                          </p:spTgt>
                                        </p:tgtEl>
                                        <p:attrNameLst>
                                          <p:attrName>style.opacity</p:attrName>
                                        </p:attrNameLst>
                                      </p:cBhvr>
                                      <p:to>
                                        <p:strVal val="0.25"/>
                                      </p:to>
                                    </p:set>
                                    <p:animEffect filter="image" prLst="opacity: 0.25">
                                      <p:cBhvr rctx="IE">
                                        <p:cTn id="21" dur="indefinite"/>
                                        <p:tgtEl>
                                          <p:spTgt spid="7">
                                            <p:graphicEl>
                                              <a:dgm id="{E36148B0-A91D-4605-ADB2-F35D94ECFA17}"/>
                                            </p:graphicEl>
                                          </p:spTgt>
                                        </p:tgtEl>
                                      </p:cBhvr>
                                    </p:animEffect>
                                  </p:childTnLst>
                                </p:cTn>
                              </p:par>
                              <p:par>
                                <p:cTn id="22" presetID="9" presetClass="emph" presetSubtype="0" grpId="1" nodeType="withEffect">
                                  <p:stCondLst>
                                    <p:cond delay="0"/>
                                  </p:stCondLst>
                                  <p:childTnLst>
                                    <p:set>
                                      <p:cBhvr>
                                        <p:cTn id="23" dur="indefinite"/>
                                        <p:tgtEl>
                                          <p:spTgt spid="7">
                                            <p:graphicEl>
                                              <a:dgm id="{82A44453-964E-48CE-8762-FFCA0B8A288D}"/>
                                            </p:graphicEl>
                                          </p:spTgt>
                                        </p:tgtEl>
                                        <p:attrNameLst>
                                          <p:attrName>style.opacity</p:attrName>
                                        </p:attrNameLst>
                                      </p:cBhvr>
                                      <p:to>
                                        <p:strVal val="0.25"/>
                                      </p:to>
                                    </p:set>
                                    <p:animEffect filter="image" prLst="opacity: 0.25">
                                      <p:cBhvr rctx="IE">
                                        <p:cTn id="24" dur="indefinite"/>
                                        <p:tgtEl>
                                          <p:spTgt spid="7">
                                            <p:graphicEl>
                                              <a:dgm id="{82A44453-964E-48CE-8762-FFCA0B8A288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91E0DE4C-7736-4085-8B26-5E0AA817E60B}"/>
                                            </p:graphicEl>
                                          </p:spTgt>
                                        </p:tgtEl>
                                        <p:attrNameLst>
                                          <p:attrName>style.visibility</p:attrName>
                                        </p:attrNameLst>
                                      </p:cBhvr>
                                      <p:to>
                                        <p:strVal val="visible"/>
                                      </p:to>
                                    </p:set>
                                    <p:animEffect transition="in" filter="fade">
                                      <p:cBhvr>
                                        <p:cTn id="29" dur="500"/>
                                        <p:tgtEl>
                                          <p:spTgt spid="7">
                                            <p:graphicEl>
                                              <a:dgm id="{91E0DE4C-7736-4085-8B26-5E0AA817E60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1253A6F1-5316-49E1-A127-58B744714EBC}"/>
                                            </p:graphicEl>
                                          </p:spTgt>
                                        </p:tgtEl>
                                        <p:attrNameLst>
                                          <p:attrName>style.visibility</p:attrName>
                                        </p:attrNameLst>
                                      </p:cBhvr>
                                      <p:to>
                                        <p:strVal val="visible"/>
                                      </p:to>
                                    </p:set>
                                    <p:animEffect transition="in" filter="fade">
                                      <p:cBhvr>
                                        <p:cTn id="32" dur="500"/>
                                        <p:tgtEl>
                                          <p:spTgt spid="7">
                                            <p:graphicEl>
                                              <a:dgm id="{1253A6F1-5316-49E1-A127-58B744714EBC}"/>
                                            </p:graphicEl>
                                          </p:spTgt>
                                        </p:tgtEl>
                                      </p:cBhvr>
                                    </p:animEffect>
                                  </p:childTnLst>
                                </p:cTn>
                              </p:par>
                              <p:par>
                                <p:cTn id="33" presetID="9" presetClass="emph" presetSubtype="0" grpId="1" nodeType="withEffect">
                                  <p:stCondLst>
                                    <p:cond delay="0"/>
                                  </p:stCondLst>
                                  <p:childTnLst>
                                    <p:set>
                                      <p:cBhvr>
                                        <p:cTn id="34" dur="indefinite"/>
                                        <p:tgtEl>
                                          <p:spTgt spid="7">
                                            <p:graphicEl>
                                              <a:dgm id="{F0336BDB-FFA2-40AC-AB03-831EA1E3BFD3}"/>
                                            </p:graphicEl>
                                          </p:spTgt>
                                        </p:tgtEl>
                                        <p:attrNameLst>
                                          <p:attrName>style.opacity</p:attrName>
                                        </p:attrNameLst>
                                      </p:cBhvr>
                                      <p:to>
                                        <p:strVal val="0.25"/>
                                      </p:to>
                                    </p:set>
                                    <p:animEffect filter="image" prLst="opacity: 0.25">
                                      <p:cBhvr rctx="IE">
                                        <p:cTn id="35" dur="indefinite"/>
                                        <p:tgtEl>
                                          <p:spTgt spid="7">
                                            <p:graphicEl>
                                              <a:dgm id="{F0336BDB-FFA2-40AC-AB03-831EA1E3BFD3}"/>
                                            </p:graphicEl>
                                          </p:spTgt>
                                        </p:tgtEl>
                                      </p:cBhvr>
                                    </p:animEffect>
                                  </p:childTnLst>
                                </p:cTn>
                              </p:par>
                              <p:par>
                                <p:cTn id="36" presetID="9" presetClass="emph" presetSubtype="0" grpId="1" nodeType="withEffect">
                                  <p:stCondLst>
                                    <p:cond delay="0"/>
                                  </p:stCondLst>
                                  <p:childTnLst>
                                    <p:set>
                                      <p:cBhvr>
                                        <p:cTn id="37" dur="indefinite"/>
                                        <p:tgtEl>
                                          <p:spTgt spid="7">
                                            <p:graphicEl>
                                              <a:dgm id="{BBF530DD-6A18-48CA-B0D6-D5378B7A8BF5}"/>
                                            </p:graphicEl>
                                          </p:spTgt>
                                        </p:tgtEl>
                                        <p:attrNameLst>
                                          <p:attrName>style.opacity</p:attrName>
                                        </p:attrNameLst>
                                      </p:cBhvr>
                                      <p:to>
                                        <p:strVal val="0.25"/>
                                      </p:to>
                                    </p:set>
                                    <p:animEffect filter="image" prLst="opacity: 0.25">
                                      <p:cBhvr rctx="IE">
                                        <p:cTn id="38" dur="indefinite"/>
                                        <p:tgtEl>
                                          <p:spTgt spid="7">
                                            <p:graphicEl>
                                              <a:dgm id="{BBF530DD-6A18-48CA-B0D6-D5378B7A8BF5}"/>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4DA1B9CC-2DD1-477A-A5A0-1E59B7BB2716}"/>
                                            </p:graphicEl>
                                          </p:spTgt>
                                        </p:tgtEl>
                                        <p:attrNameLst>
                                          <p:attrName>style.visibility</p:attrName>
                                        </p:attrNameLst>
                                      </p:cBhvr>
                                      <p:to>
                                        <p:strVal val="visible"/>
                                      </p:to>
                                    </p:set>
                                    <p:animEffect transition="in" filter="fade">
                                      <p:cBhvr>
                                        <p:cTn id="43" dur="500"/>
                                        <p:tgtEl>
                                          <p:spTgt spid="7">
                                            <p:graphicEl>
                                              <a:dgm id="{4DA1B9CC-2DD1-477A-A5A0-1E59B7BB271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120C262F-86DE-4C99-9678-B09113B8FABC}"/>
                                            </p:graphicEl>
                                          </p:spTgt>
                                        </p:tgtEl>
                                        <p:attrNameLst>
                                          <p:attrName>style.visibility</p:attrName>
                                        </p:attrNameLst>
                                      </p:cBhvr>
                                      <p:to>
                                        <p:strVal val="visible"/>
                                      </p:to>
                                    </p:set>
                                    <p:animEffect transition="in" filter="fade">
                                      <p:cBhvr>
                                        <p:cTn id="46" dur="500"/>
                                        <p:tgtEl>
                                          <p:spTgt spid="7">
                                            <p:graphicEl>
                                              <a:dgm id="{120C262F-86DE-4C99-9678-B09113B8FABC}"/>
                                            </p:graphicEl>
                                          </p:spTgt>
                                        </p:tgtEl>
                                      </p:cBhvr>
                                    </p:animEffect>
                                  </p:childTnLst>
                                </p:cTn>
                              </p:par>
                              <p:par>
                                <p:cTn id="47" presetID="9" presetClass="emph" presetSubtype="0" grpId="1" nodeType="withEffect">
                                  <p:stCondLst>
                                    <p:cond delay="0"/>
                                  </p:stCondLst>
                                  <p:childTnLst>
                                    <p:set>
                                      <p:cBhvr>
                                        <p:cTn id="48" dur="indefinite"/>
                                        <p:tgtEl>
                                          <p:spTgt spid="7">
                                            <p:graphicEl>
                                              <a:dgm id="{91E0DE4C-7736-4085-8B26-5E0AA817E60B}"/>
                                            </p:graphicEl>
                                          </p:spTgt>
                                        </p:tgtEl>
                                        <p:attrNameLst>
                                          <p:attrName>style.opacity</p:attrName>
                                        </p:attrNameLst>
                                      </p:cBhvr>
                                      <p:to>
                                        <p:strVal val="0.25"/>
                                      </p:to>
                                    </p:set>
                                    <p:animEffect filter="image" prLst="opacity: 0.25">
                                      <p:cBhvr rctx="IE">
                                        <p:cTn id="49" dur="indefinite"/>
                                        <p:tgtEl>
                                          <p:spTgt spid="7">
                                            <p:graphicEl>
                                              <a:dgm id="{91E0DE4C-7736-4085-8B26-5E0AA817E60B}"/>
                                            </p:graphicEl>
                                          </p:spTgt>
                                        </p:tgtEl>
                                      </p:cBhvr>
                                    </p:animEffect>
                                  </p:childTnLst>
                                </p:cTn>
                              </p:par>
                              <p:par>
                                <p:cTn id="50" presetID="9" presetClass="emph" presetSubtype="0" grpId="1" nodeType="withEffect">
                                  <p:stCondLst>
                                    <p:cond delay="0"/>
                                  </p:stCondLst>
                                  <p:childTnLst>
                                    <p:set>
                                      <p:cBhvr>
                                        <p:cTn id="51" dur="indefinite"/>
                                        <p:tgtEl>
                                          <p:spTgt spid="7">
                                            <p:graphicEl>
                                              <a:dgm id="{1253A6F1-5316-49E1-A127-58B744714EBC}"/>
                                            </p:graphicEl>
                                          </p:spTgt>
                                        </p:tgtEl>
                                        <p:attrNameLst>
                                          <p:attrName>style.opacity</p:attrName>
                                        </p:attrNameLst>
                                      </p:cBhvr>
                                      <p:to>
                                        <p:strVal val="0.25"/>
                                      </p:to>
                                    </p:set>
                                    <p:animEffect filter="image" prLst="opacity: 0.25">
                                      <p:cBhvr rctx="IE">
                                        <p:cTn id="52" dur="indefinite"/>
                                        <p:tgtEl>
                                          <p:spTgt spid="7">
                                            <p:graphicEl>
                                              <a:dgm id="{1253A6F1-5316-49E1-A127-58B744714EB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33E79C2F-F146-4EF4-B0C2-1DAB4575CF14}"/>
                                            </p:graphicEl>
                                          </p:spTgt>
                                        </p:tgtEl>
                                        <p:attrNameLst>
                                          <p:attrName>style.visibility</p:attrName>
                                        </p:attrNameLst>
                                      </p:cBhvr>
                                      <p:to>
                                        <p:strVal val="visible"/>
                                      </p:to>
                                    </p:set>
                                    <p:animEffect transition="in" filter="fade">
                                      <p:cBhvr>
                                        <p:cTn id="57" dur="500"/>
                                        <p:tgtEl>
                                          <p:spTgt spid="7">
                                            <p:graphicEl>
                                              <a:dgm id="{33E79C2F-F146-4EF4-B0C2-1DAB4575CF14}"/>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318345A1-057E-471E-8AD4-CCAAC5D56724}"/>
                                            </p:graphicEl>
                                          </p:spTgt>
                                        </p:tgtEl>
                                        <p:attrNameLst>
                                          <p:attrName>style.visibility</p:attrName>
                                        </p:attrNameLst>
                                      </p:cBhvr>
                                      <p:to>
                                        <p:strVal val="visible"/>
                                      </p:to>
                                    </p:set>
                                    <p:animEffect transition="in" filter="fade">
                                      <p:cBhvr>
                                        <p:cTn id="60" dur="500"/>
                                        <p:tgtEl>
                                          <p:spTgt spid="7">
                                            <p:graphicEl>
                                              <a:dgm id="{318345A1-057E-471E-8AD4-CCAAC5D56724}"/>
                                            </p:graphicEl>
                                          </p:spTgt>
                                        </p:tgtEl>
                                      </p:cBhvr>
                                    </p:animEffect>
                                  </p:childTnLst>
                                </p:cTn>
                              </p:par>
                              <p:par>
                                <p:cTn id="61" presetID="9" presetClass="emph" presetSubtype="0" grpId="1" nodeType="withEffect">
                                  <p:stCondLst>
                                    <p:cond delay="0"/>
                                  </p:stCondLst>
                                  <p:childTnLst>
                                    <p:set>
                                      <p:cBhvr>
                                        <p:cTn id="62" dur="indefinite"/>
                                        <p:tgtEl>
                                          <p:spTgt spid="7">
                                            <p:graphicEl>
                                              <a:dgm id="{4DA1B9CC-2DD1-477A-A5A0-1E59B7BB2716}"/>
                                            </p:graphicEl>
                                          </p:spTgt>
                                        </p:tgtEl>
                                        <p:attrNameLst>
                                          <p:attrName>style.opacity</p:attrName>
                                        </p:attrNameLst>
                                      </p:cBhvr>
                                      <p:to>
                                        <p:strVal val="0.25"/>
                                      </p:to>
                                    </p:set>
                                    <p:animEffect filter="image" prLst="opacity: 0.25">
                                      <p:cBhvr rctx="IE">
                                        <p:cTn id="63" dur="indefinite"/>
                                        <p:tgtEl>
                                          <p:spTgt spid="7">
                                            <p:graphicEl>
                                              <a:dgm id="{4DA1B9CC-2DD1-477A-A5A0-1E59B7BB2716}"/>
                                            </p:graphicEl>
                                          </p:spTgt>
                                        </p:tgtEl>
                                      </p:cBhvr>
                                    </p:animEffect>
                                  </p:childTnLst>
                                </p:cTn>
                              </p:par>
                              <p:par>
                                <p:cTn id="64" presetID="9" presetClass="emph" presetSubtype="0" grpId="1" nodeType="withEffect">
                                  <p:stCondLst>
                                    <p:cond delay="0"/>
                                  </p:stCondLst>
                                  <p:childTnLst>
                                    <p:set>
                                      <p:cBhvr>
                                        <p:cTn id="65" dur="indefinite"/>
                                        <p:tgtEl>
                                          <p:spTgt spid="7">
                                            <p:graphicEl>
                                              <a:dgm id="{120C262F-86DE-4C99-9678-B09113B8FABC}"/>
                                            </p:graphicEl>
                                          </p:spTgt>
                                        </p:tgtEl>
                                        <p:attrNameLst>
                                          <p:attrName>style.opacity</p:attrName>
                                        </p:attrNameLst>
                                      </p:cBhvr>
                                      <p:to>
                                        <p:strVal val="0.25"/>
                                      </p:to>
                                    </p:set>
                                    <p:animEffect filter="image" prLst="opacity: 0.25">
                                      <p:cBhvr rctx="IE">
                                        <p:cTn id="66" dur="indefinite"/>
                                        <p:tgtEl>
                                          <p:spTgt spid="7">
                                            <p:graphicEl>
                                              <a:dgm id="{120C262F-86DE-4C99-9678-B09113B8FABC}"/>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graphicEl>
                                              <a:dgm id="{FCB24C22-D7CB-41C1-B5DE-BC69701FC0D4}"/>
                                            </p:graphicEl>
                                          </p:spTgt>
                                        </p:tgtEl>
                                        <p:attrNameLst>
                                          <p:attrName>style.visibility</p:attrName>
                                        </p:attrNameLst>
                                      </p:cBhvr>
                                      <p:to>
                                        <p:strVal val="visible"/>
                                      </p:to>
                                    </p:set>
                                    <p:animEffect transition="in" filter="fade">
                                      <p:cBhvr>
                                        <p:cTn id="71" dur="500"/>
                                        <p:tgtEl>
                                          <p:spTgt spid="7">
                                            <p:graphicEl>
                                              <a:dgm id="{FCB24C22-D7CB-41C1-B5DE-BC69701FC0D4}"/>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graphicEl>
                                              <a:dgm id="{2DB385CB-C5E3-45F3-8660-F191EBB0202A}"/>
                                            </p:graphicEl>
                                          </p:spTgt>
                                        </p:tgtEl>
                                        <p:attrNameLst>
                                          <p:attrName>style.visibility</p:attrName>
                                        </p:attrNameLst>
                                      </p:cBhvr>
                                      <p:to>
                                        <p:strVal val="visible"/>
                                      </p:to>
                                    </p:set>
                                    <p:animEffect transition="in" filter="fade">
                                      <p:cBhvr>
                                        <p:cTn id="74" dur="500"/>
                                        <p:tgtEl>
                                          <p:spTgt spid="7">
                                            <p:graphicEl>
                                              <a:dgm id="{2DB385CB-C5E3-45F3-8660-F191EBB0202A}"/>
                                            </p:graphicEl>
                                          </p:spTgt>
                                        </p:tgtEl>
                                      </p:cBhvr>
                                    </p:animEffect>
                                  </p:childTnLst>
                                </p:cTn>
                              </p:par>
                              <p:par>
                                <p:cTn id="75" presetID="9" presetClass="emph" presetSubtype="0" grpId="1" nodeType="withEffect">
                                  <p:stCondLst>
                                    <p:cond delay="0"/>
                                  </p:stCondLst>
                                  <p:childTnLst>
                                    <p:set>
                                      <p:cBhvr>
                                        <p:cTn id="76" dur="indefinite"/>
                                        <p:tgtEl>
                                          <p:spTgt spid="7">
                                            <p:graphicEl>
                                              <a:dgm id="{33E79C2F-F146-4EF4-B0C2-1DAB4575CF14}"/>
                                            </p:graphicEl>
                                          </p:spTgt>
                                        </p:tgtEl>
                                        <p:attrNameLst>
                                          <p:attrName>style.opacity</p:attrName>
                                        </p:attrNameLst>
                                      </p:cBhvr>
                                      <p:to>
                                        <p:strVal val="0.25"/>
                                      </p:to>
                                    </p:set>
                                    <p:animEffect filter="image" prLst="opacity: 0.25">
                                      <p:cBhvr rctx="IE">
                                        <p:cTn id="77" dur="indefinite"/>
                                        <p:tgtEl>
                                          <p:spTgt spid="7">
                                            <p:graphicEl>
                                              <a:dgm id="{33E79C2F-F146-4EF4-B0C2-1DAB4575CF14}"/>
                                            </p:graphicEl>
                                          </p:spTgt>
                                        </p:tgtEl>
                                      </p:cBhvr>
                                    </p:animEffect>
                                  </p:childTnLst>
                                </p:cTn>
                              </p:par>
                              <p:par>
                                <p:cTn id="78" presetID="9" presetClass="emph" presetSubtype="0" grpId="1" nodeType="withEffect">
                                  <p:stCondLst>
                                    <p:cond delay="0"/>
                                  </p:stCondLst>
                                  <p:childTnLst>
                                    <p:set>
                                      <p:cBhvr>
                                        <p:cTn id="79" dur="indefinite"/>
                                        <p:tgtEl>
                                          <p:spTgt spid="7">
                                            <p:graphicEl>
                                              <a:dgm id="{318345A1-057E-471E-8AD4-CCAAC5D56724}"/>
                                            </p:graphicEl>
                                          </p:spTgt>
                                        </p:tgtEl>
                                        <p:attrNameLst>
                                          <p:attrName>style.opacity</p:attrName>
                                        </p:attrNameLst>
                                      </p:cBhvr>
                                      <p:to>
                                        <p:strVal val="0.25"/>
                                      </p:to>
                                    </p:set>
                                    <p:animEffect filter="image" prLst="opacity: 0.25">
                                      <p:cBhvr rctx="IE">
                                        <p:cTn id="80" dur="indefinite"/>
                                        <p:tgtEl>
                                          <p:spTgt spid="7">
                                            <p:graphicEl>
                                              <a:dgm id="{318345A1-057E-471E-8AD4-CCAAC5D567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EBB4B-93D0-430B-9EF0-AA06ED8E87EC}"/>
              </a:ext>
            </a:extLst>
          </p:cNvPr>
          <p:cNvSpPr>
            <a:spLocks noGrp="1"/>
          </p:cNvSpPr>
          <p:nvPr>
            <p:ph type="title"/>
          </p:nvPr>
        </p:nvSpPr>
        <p:spPr/>
        <p:txBody>
          <a:bodyPr/>
          <a:lstStyle/>
          <a:p>
            <a:r>
              <a:rPr lang="en-US"/>
              <a:t>Demo</a:t>
            </a:r>
            <a:endParaRPr lang="nl-NL"/>
          </a:p>
        </p:txBody>
      </p:sp>
    </p:spTree>
    <p:extLst>
      <p:ext uri="{BB962C8B-B14F-4D97-AF65-F5344CB8AC3E}">
        <p14:creationId xmlns:p14="http://schemas.microsoft.com/office/powerpoint/2010/main" val="41480932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26AE3-61EC-40B0-BEC9-62A5836A7B48}"/>
              </a:ext>
            </a:extLst>
          </p:cNvPr>
          <p:cNvSpPr>
            <a:spLocks noGrp="1"/>
          </p:cNvSpPr>
          <p:nvPr>
            <p:ph type="title"/>
          </p:nvPr>
        </p:nvSpPr>
        <p:spPr/>
        <p:txBody>
          <a:bodyPr/>
          <a:lstStyle/>
          <a:p>
            <a:r>
              <a:rPr lang="en-US" dirty="0"/>
              <a:t>Demo</a:t>
            </a:r>
            <a:endParaRPr lang="nl-NL" dirty="0"/>
          </a:p>
        </p:txBody>
      </p:sp>
      <p:pic>
        <p:nvPicPr>
          <p:cNvPr id="5" name="Graphic 4">
            <a:extLst>
              <a:ext uri="{FF2B5EF4-FFF2-40B4-BE49-F238E27FC236}">
                <a16:creationId xmlns:a16="http://schemas.microsoft.com/office/drawing/2014/main" id="{F6920925-BB3A-4384-9BDC-54B9E6C29B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9945" y="3347910"/>
            <a:ext cx="609600" cy="558800"/>
          </a:xfrm>
          <a:prstGeom prst="rect">
            <a:avLst/>
          </a:prstGeom>
        </p:spPr>
      </p:pic>
      <p:pic>
        <p:nvPicPr>
          <p:cNvPr id="7" name="Graphic 6">
            <a:extLst>
              <a:ext uri="{FF2B5EF4-FFF2-40B4-BE49-F238E27FC236}">
                <a16:creationId xmlns:a16="http://schemas.microsoft.com/office/drawing/2014/main" id="{581AFF7A-A009-42A6-B277-C11D9D9DFA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4217" y="3322510"/>
            <a:ext cx="609600" cy="609600"/>
          </a:xfrm>
          <a:prstGeom prst="rect">
            <a:avLst/>
          </a:prstGeom>
        </p:spPr>
      </p:pic>
      <p:pic>
        <p:nvPicPr>
          <p:cNvPr id="9" name="Graphic 8">
            <a:extLst>
              <a:ext uri="{FF2B5EF4-FFF2-40B4-BE49-F238E27FC236}">
                <a16:creationId xmlns:a16="http://schemas.microsoft.com/office/drawing/2014/main" id="{0DB1AD1C-F12B-4C52-B710-0BE0F08E7E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6393" y="3390897"/>
            <a:ext cx="476250" cy="476250"/>
          </a:xfrm>
          <a:prstGeom prst="rect">
            <a:avLst/>
          </a:prstGeom>
        </p:spPr>
      </p:pic>
      <p:pic>
        <p:nvPicPr>
          <p:cNvPr id="11" name="Graphic 10">
            <a:extLst>
              <a:ext uri="{FF2B5EF4-FFF2-40B4-BE49-F238E27FC236}">
                <a16:creationId xmlns:a16="http://schemas.microsoft.com/office/drawing/2014/main" id="{C012AD51-27F6-4ADA-B1AA-DD5C182556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6980" y="3389185"/>
            <a:ext cx="476250" cy="476250"/>
          </a:xfrm>
          <a:prstGeom prst="rect">
            <a:avLst/>
          </a:prstGeom>
        </p:spPr>
      </p:pic>
      <p:pic>
        <p:nvPicPr>
          <p:cNvPr id="13" name="Picture 12">
            <a:extLst>
              <a:ext uri="{FF2B5EF4-FFF2-40B4-BE49-F238E27FC236}">
                <a16:creationId xmlns:a16="http://schemas.microsoft.com/office/drawing/2014/main" id="{F1A32310-DC80-481D-BC5D-9D7AC05039E8}"/>
              </a:ext>
            </a:extLst>
          </p:cNvPr>
          <p:cNvPicPr>
            <a:picLocks noChangeAspect="1"/>
          </p:cNvPicPr>
          <p:nvPr/>
        </p:nvPicPr>
        <p:blipFill>
          <a:blip r:embed="rId10"/>
          <a:stretch>
            <a:fillRect/>
          </a:stretch>
        </p:blipFill>
        <p:spPr>
          <a:xfrm>
            <a:off x="3872870" y="3245588"/>
            <a:ext cx="338184" cy="766869"/>
          </a:xfrm>
          <a:prstGeom prst="rect">
            <a:avLst/>
          </a:prstGeom>
        </p:spPr>
      </p:pic>
      <p:pic>
        <p:nvPicPr>
          <p:cNvPr id="1026" name="Picture 2" descr="Microsoft BI Tools: Azure Synapse Analytics">
            <a:extLst>
              <a:ext uri="{FF2B5EF4-FFF2-40B4-BE49-F238E27FC236}">
                <a16:creationId xmlns:a16="http://schemas.microsoft.com/office/drawing/2014/main" id="{FF2EB725-6170-44B2-9A06-9856B3627C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45806" y="3364922"/>
            <a:ext cx="476250" cy="53212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FF18DC7C-C8CD-41B1-9939-437103643187}"/>
              </a:ext>
            </a:extLst>
          </p:cNvPr>
          <p:cNvCxnSpPr>
            <a:stCxn id="5" idx="3"/>
            <a:endCxn id="13" idx="1"/>
          </p:cNvCxnSpPr>
          <p:nvPr/>
        </p:nvCxnSpPr>
        <p:spPr>
          <a:xfrm>
            <a:off x="2979545" y="3627310"/>
            <a:ext cx="893325" cy="17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69596F-7E3F-4500-A2A6-D3BE92612FDD}"/>
              </a:ext>
            </a:extLst>
          </p:cNvPr>
          <p:cNvCxnSpPr>
            <a:stCxn id="13" idx="3"/>
            <a:endCxn id="7" idx="1"/>
          </p:cNvCxnSpPr>
          <p:nvPr/>
        </p:nvCxnSpPr>
        <p:spPr>
          <a:xfrm flipV="1">
            <a:off x="4211054" y="3627310"/>
            <a:ext cx="893163" cy="17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8C1D70-224D-4CF9-8C85-E52C0603787B}"/>
              </a:ext>
            </a:extLst>
          </p:cNvPr>
          <p:cNvCxnSpPr>
            <a:stCxn id="7" idx="3"/>
            <a:endCxn id="11" idx="1"/>
          </p:cNvCxnSpPr>
          <p:nvPr/>
        </p:nvCxnSpPr>
        <p:spPr>
          <a:xfrm>
            <a:off x="5713817" y="3627310"/>
            <a:ext cx="8931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F9CD1C-844F-47AB-AF05-32552F6FFEEB}"/>
              </a:ext>
            </a:extLst>
          </p:cNvPr>
          <p:cNvCxnSpPr>
            <a:stCxn id="11" idx="3"/>
            <a:endCxn id="9" idx="1"/>
          </p:cNvCxnSpPr>
          <p:nvPr/>
        </p:nvCxnSpPr>
        <p:spPr>
          <a:xfrm>
            <a:off x="7083230" y="3627310"/>
            <a:ext cx="893163" cy="1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9CE0645-1881-460C-BD5A-CD1BE7F20238}"/>
              </a:ext>
            </a:extLst>
          </p:cNvPr>
          <p:cNvCxnSpPr>
            <a:stCxn id="9" idx="3"/>
            <a:endCxn id="1026" idx="1"/>
          </p:cNvCxnSpPr>
          <p:nvPr/>
        </p:nvCxnSpPr>
        <p:spPr>
          <a:xfrm>
            <a:off x="8452643" y="3629022"/>
            <a:ext cx="893163" cy="19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0527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CAF-5C32-4624-B498-7F707B0D6FF3}"/>
              </a:ext>
            </a:extLst>
          </p:cNvPr>
          <p:cNvSpPr>
            <a:spLocks noGrp="1"/>
          </p:cNvSpPr>
          <p:nvPr>
            <p:ph type="title"/>
          </p:nvPr>
        </p:nvSpPr>
        <p:spPr/>
        <p:txBody>
          <a:bodyPr/>
          <a:lstStyle/>
          <a:p>
            <a:r>
              <a:rPr lang="en-US" dirty="0"/>
              <a:t>Almost done…</a:t>
            </a:r>
            <a:endParaRPr lang="nl-NL" dirty="0"/>
          </a:p>
        </p:txBody>
      </p:sp>
    </p:spTree>
    <p:extLst>
      <p:ext uri="{BB962C8B-B14F-4D97-AF65-F5344CB8AC3E}">
        <p14:creationId xmlns:p14="http://schemas.microsoft.com/office/powerpoint/2010/main" val="30738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Key Takeaways</a:t>
            </a:r>
            <a:br>
              <a:rPr lang="en-US" dirty="0"/>
            </a:br>
            <a:endParaRPr lang="en-US" dirty="0"/>
          </a:p>
        </p:txBody>
      </p:sp>
      <p:sp>
        <p:nvSpPr>
          <p:cNvPr id="7" name="web1"/>
          <p:cNvSpPr/>
          <p:nvPr/>
        </p:nvSpPr>
        <p:spPr bwMode="auto">
          <a:xfrm>
            <a:off x="3085506" y="19029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Focus on value</a:t>
            </a:r>
          </a:p>
        </p:txBody>
      </p:sp>
      <p:sp>
        <p:nvSpPr>
          <p:cNvPr id="17" name="web2"/>
          <p:cNvSpPr/>
          <p:nvPr/>
        </p:nvSpPr>
        <p:spPr bwMode="auto">
          <a:xfrm>
            <a:off x="3085506" y="28871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Only pay for what you use</a:t>
            </a:r>
          </a:p>
        </p:txBody>
      </p:sp>
      <p:sp>
        <p:nvSpPr>
          <p:cNvPr id="20" name="web3"/>
          <p:cNvSpPr/>
          <p:nvPr/>
        </p:nvSpPr>
        <p:spPr bwMode="auto">
          <a:xfrm>
            <a:off x="3085506" y="386947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Combine services to create powerful scenarios</a:t>
            </a:r>
            <a:endParaRPr lang="en-US" sz="1961" kern="0" dirty="0">
              <a:gradFill>
                <a:gsLst>
                  <a:gs pos="0">
                    <a:srgbClr val="FFFFFF"/>
                  </a:gs>
                  <a:gs pos="100000">
                    <a:srgbClr val="FFFFFF"/>
                  </a:gs>
                </a:gsLst>
                <a:lin ang="5400000" scaled="0"/>
              </a:gradFill>
              <a:latin typeface="Segoe UI"/>
            </a:endParaRPr>
          </a:p>
        </p:txBody>
      </p:sp>
      <p:sp>
        <p:nvSpPr>
          <p:cNvPr id="9" name="1"/>
          <p:cNvSpPr/>
          <p:nvPr/>
        </p:nvSpPr>
        <p:spPr bwMode="auto">
          <a:xfrm>
            <a:off x="269241" y="190294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err="1">
                <a:gradFill>
                  <a:gsLst>
                    <a:gs pos="5439">
                      <a:srgbClr val="F8F8F8"/>
                    </a:gs>
                    <a:gs pos="100000">
                      <a:srgbClr val="F8F8F8"/>
                    </a:gs>
                  </a:gsLst>
                  <a:lin ang="5400000" scaled="0"/>
                </a:gradFill>
                <a:latin typeface="Segoe UI Light"/>
              </a:rPr>
              <a:t>Serverless</a:t>
            </a:r>
            <a:endParaRPr lang="en-US" sz="2353" kern="0" dirty="0">
              <a:gradFill>
                <a:gsLst>
                  <a:gs pos="5439">
                    <a:srgbClr val="F8F8F8"/>
                  </a:gs>
                  <a:gs pos="100000">
                    <a:srgbClr val="F8F8F8"/>
                  </a:gs>
                </a:gsLst>
                <a:lin ang="5400000" scaled="0"/>
              </a:gradFill>
              <a:latin typeface="Segoe UI Light"/>
            </a:endParaRPr>
          </a:p>
        </p:txBody>
      </p:sp>
      <p:sp>
        <p:nvSpPr>
          <p:cNvPr id="10" name="2"/>
          <p:cNvSpPr/>
          <p:nvPr/>
        </p:nvSpPr>
        <p:spPr bwMode="auto">
          <a:xfrm>
            <a:off x="269241" y="2887142"/>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1" y="386947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Better Together</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9" presetClass="emph" presetSubtype="0" grpId="1" nodeType="withEffect">
                                  <p:stCondLst>
                                    <p:cond delay="0"/>
                                  </p:stCondLst>
                                  <p:childTnLst>
                                    <p:set>
                                      <p:cBhvr>
                                        <p:cTn id="20" dur="indefinite"/>
                                        <p:tgtEl>
                                          <p:spTgt spid="9"/>
                                        </p:tgtEl>
                                        <p:attrNameLst>
                                          <p:attrName>style.opacity</p:attrName>
                                        </p:attrNameLst>
                                      </p:cBhvr>
                                      <p:to>
                                        <p:strVal val="0.25"/>
                                      </p:to>
                                    </p:set>
                                    <p:animEffect filter="image" prLst="opacity: 0.25">
                                      <p:cBhvr rctx="IE">
                                        <p:cTn id="21" dur="indefinite"/>
                                        <p:tgtEl>
                                          <p:spTgt spid="9"/>
                                        </p:tgtEl>
                                      </p:cBhvr>
                                    </p:animEffect>
                                  </p:childTnLst>
                                </p:cTn>
                              </p:par>
                              <p:par>
                                <p:cTn id="22" presetID="9" presetClass="emph" presetSubtype="0" grpId="1" nodeType="withEffect">
                                  <p:stCondLst>
                                    <p:cond delay="0"/>
                                  </p:stCondLst>
                                  <p:childTnLst>
                                    <p:set>
                                      <p:cBhvr>
                                        <p:cTn id="23" dur="indefinite"/>
                                        <p:tgtEl>
                                          <p:spTgt spid="7"/>
                                        </p:tgtEl>
                                        <p:attrNameLst>
                                          <p:attrName>style.opacity</p:attrName>
                                        </p:attrNameLst>
                                      </p:cBhvr>
                                      <p:to>
                                        <p:strVal val="0.25"/>
                                      </p:to>
                                    </p:set>
                                    <p:animEffect filter="image" prLst="opacity: 0.25">
                                      <p:cBhvr rctx="IE">
                                        <p:cTn id="24" dur="indefinite"/>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9" presetClass="emph" presetSubtype="0" grpId="1" nodeType="withEffect">
                                  <p:stCondLst>
                                    <p:cond delay="0"/>
                                  </p:stCondLst>
                                  <p:childTnLst>
                                    <p:set>
                                      <p:cBhvr>
                                        <p:cTn id="34" dur="indefinite"/>
                                        <p:tgtEl>
                                          <p:spTgt spid="10"/>
                                        </p:tgtEl>
                                        <p:attrNameLst>
                                          <p:attrName>style.opacity</p:attrName>
                                        </p:attrNameLst>
                                      </p:cBhvr>
                                      <p:to>
                                        <p:strVal val="0.25"/>
                                      </p:to>
                                    </p:set>
                                    <p:animEffect filter="image" prLst="opacity: 0.25">
                                      <p:cBhvr rctx="IE">
                                        <p:cTn id="35" dur="indefinite"/>
                                        <p:tgtEl>
                                          <p:spTgt spid="10"/>
                                        </p:tgtEl>
                                      </p:cBhvr>
                                    </p:animEffect>
                                  </p:childTnLst>
                                </p:cTn>
                              </p:par>
                              <p:par>
                                <p:cTn id="36" presetID="9" presetClass="emph" presetSubtype="0" grpId="1" nodeType="withEffect">
                                  <p:stCondLst>
                                    <p:cond delay="0"/>
                                  </p:stCondLst>
                                  <p:childTnLst>
                                    <p:set>
                                      <p:cBhvr>
                                        <p:cTn id="37" dur="indefinite"/>
                                        <p:tgtEl>
                                          <p:spTgt spid="17"/>
                                        </p:tgtEl>
                                        <p:attrNameLst>
                                          <p:attrName>style.opacity</p:attrName>
                                        </p:attrNameLst>
                                      </p:cBhvr>
                                      <p:to>
                                        <p:strVal val="0.25"/>
                                      </p:to>
                                    </p:set>
                                    <p:animEffect filter="image" prLst="opacity: 0.25">
                                      <p:cBhvr rctx="IE">
                                        <p:cTn id="38"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7" grpId="0"/>
      <p:bldP spid="17" grpId="1"/>
      <p:bldP spid="20" grpId="0"/>
      <p:bldP spid="9" grpId="0" animBg="1"/>
      <p:bldP spid="9" grpId="1" animBg="1"/>
      <p:bldP spid="10" grpId="0" animBg="1"/>
      <p:bldP spid="10" grpId="1"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DC79D-494A-40D9-8AE8-D5CA52DBA983}"/>
              </a:ext>
            </a:extLst>
          </p:cNvPr>
          <p:cNvSpPr>
            <a:spLocks noGrp="1"/>
          </p:cNvSpPr>
          <p:nvPr>
            <p:ph type="title"/>
          </p:nvPr>
        </p:nvSpPr>
        <p:spPr>
          <a:xfrm>
            <a:off x="588263" y="585216"/>
            <a:ext cx="5363275" cy="369332"/>
          </a:xfrm>
        </p:spPr>
        <p:txBody>
          <a:bodyPr>
            <a:normAutofit fontScale="90000"/>
          </a:bodyPr>
          <a:lstStyle/>
          <a:p>
            <a:r>
              <a:rPr lang="en-GB" sz="2400" dirty="0"/>
              <a:t>Our Code of Conduct </a:t>
            </a:r>
          </a:p>
        </p:txBody>
      </p:sp>
      <p:sp>
        <p:nvSpPr>
          <p:cNvPr id="8" name="Text Placeholder 7">
            <a:extLst>
              <a:ext uri="{FF2B5EF4-FFF2-40B4-BE49-F238E27FC236}">
                <a16:creationId xmlns:a16="http://schemas.microsoft.com/office/drawing/2014/main" id="{F6DA095E-ACCD-4C73-B5D6-7EDDCAFF9943}"/>
              </a:ext>
            </a:extLst>
          </p:cNvPr>
          <p:cNvSpPr txBox="1">
            <a:spLocks/>
          </p:cNvSpPr>
          <p:nvPr/>
        </p:nvSpPr>
        <p:spPr>
          <a:xfrm>
            <a:off x="586316" y="1461626"/>
            <a:ext cx="5360670" cy="4503797"/>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GB" sz="1800" dirty="0">
                <a:latin typeface="+mn-lt"/>
              </a:rPr>
              <a:t>Microsoft is dedicated to empowering every person and every organization on the planet to achieve more. </a:t>
            </a:r>
            <a:br>
              <a:rPr lang="en-GB" sz="1800" dirty="0">
                <a:latin typeface="+mn-lt"/>
              </a:rPr>
            </a:br>
            <a:br>
              <a:rPr lang="en-GB" sz="1800" dirty="0">
                <a:latin typeface="+mn-lt"/>
              </a:rPr>
            </a:br>
            <a:r>
              <a:rPr lang="en-GB" sz="1800" b="1" dirty="0">
                <a:latin typeface="+mn-lt"/>
              </a:rPr>
              <a:t>This includes Microsoft Reactor events where we seek to provide a respectful, friendly, professional experience for everyone, regardless of gender, sexual orientation, physical appearance, disability, age, race or religion. </a:t>
            </a:r>
            <a:br>
              <a:rPr lang="en-GB" sz="1800" b="1" dirty="0">
                <a:latin typeface="+mn-lt"/>
              </a:rPr>
            </a:br>
            <a:br>
              <a:rPr lang="en-GB" sz="1800" dirty="0">
                <a:latin typeface="+mn-lt"/>
              </a:rPr>
            </a:br>
            <a:r>
              <a:rPr lang="en-GB" sz="1800" dirty="0">
                <a:latin typeface="+mn-lt"/>
              </a:rPr>
              <a:t>We do not tolerate any behaviour that is harassing or degrading to any individual, in any form. Individuals are responsible for knowing and abiding by these standards. We encourage everyone to assist in creating a welcoming and safe environment.</a:t>
            </a:r>
            <a:endParaRPr lang="en-GB" sz="1800" dirty="0"/>
          </a:p>
          <a:p>
            <a:endParaRPr lang="en-GB" sz="1800" dirty="0"/>
          </a:p>
        </p:txBody>
      </p:sp>
      <p:graphicFrame>
        <p:nvGraphicFramePr>
          <p:cNvPr id="10" name="Title 4">
            <a:extLst>
              <a:ext uri="{FF2B5EF4-FFF2-40B4-BE49-F238E27FC236}">
                <a16:creationId xmlns:a16="http://schemas.microsoft.com/office/drawing/2014/main" id="{64B69F51-517C-48AA-AB27-D70BCF733BBF}"/>
              </a:ext>
            </a:extLst>
          </p:cNvPr>
          <p:cNvGraphicFramePr/>
          <p:nvPr/>
        </p:nvGraphicFramePr>
        <p:xfrm>
          <a:off x="6753441" y="873976"/>
          <a:ext cx="4850296" cy="5035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79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522149" y="2742441"/>
            <a:ext cx="10387828" cy="3120854"/>
          </a:xfrm>
        </p:spPr>
        <p:txBody>
          <a:bodyPr/>
          <a:lstStyle/>
          <a:p>
            <a:r>
              <a:rPr lang="en-GB" sz="3200" dirty="0">
                <a:solidFill>
                  <a:schemeClr val="tx1"/>
                </a:solidFill>
                <a:latin typeface="Segoe UI Light (Headings)"/>
              </a:rPr>
              <a:t>For more learning on this topic, visit Learn TV on </a:t>
            </a:r>
            <a:r>
              <a:rPr lang="en-GB" sz="2800" dirty="0">
                <a:solidFill>
                  <a:schemeClr val="tx1"/>
                </a:solidFill>
                <a:latin typeface="Segoe UI Light (Headings)"/>
                <a:hlinkClick r:id="rId2"/>
              </a:rPr>
              <a:t>https://aka.ms/CreateServerlessApps-12</a:t>
            </a:r>
            <a:br>
              <a:rPr lang="en-GB" sz="2800" dirty="0">
                <a:solidFill>
                  <a:schemeClr val="tx1"/>
                </a:solidFill>
                <a:latin typeface="Segoe UI Light (Headings)"/>
              </a:rPr>
            </a:br>
            <a:r>
              <a:rPr lang="en-GB" sz="2800" dirty="0">
                <a:solidFill>
                  <a:schemeClr val="tx1"/>
                </a:solidFill>
                <a:latin typeface="Segoe UI Light (Headings)"/>
                <a:hlinkClick r:id="rId3"/>
              </a:rPr>
              <a:t>https://aka.ms/AzureSynapseAnalytics-12</a:t>
            </a:r>
            <a:br>
              <a:rPr lang="en-GB" sz="2800" dirty="0">
                <a:solidFill>
                  <a:schemeClr val="tx1"/>
                </a:solidFill>
                <a:latin typeface="Segoe UI Light (Headings)"/>
              </a:rPr>
            </a:br>
            <a:r>
              <a:rPr lang="en-GB" sz="2800" dirty="0">
                <a:solidFill>
                  <a:schemeClr val="tx1"/>
                </a:solidFill>
                <a:latin typeface="Segoe UI Light (Headings)"/>
                <a:hlinkClick r:id="rId4"/>
              </a:rPr>
              <a:t>https://aka.ms/BuildDataAnalytics-12</a:t>
            </a:r>
            <a:br>
              <a:rPr lang="en-GB" sz="2800" dirty="0">
                <a:solidFill>
                  <a:schemeClr val="tx1"/>
                </a:solidFill>
                <a:latin typeface="Segoe UI Light (Headings)"/>
              </a:rPr>
            </a:br>
            <a:r>
              <a:rPr lang="en-GB" sz="2800" dirty="0">
                <a:solidFill>
                  <a:schemeClr val="tx1"/>
                </a:solidFill>
                <a:latin typeface="Segoe UI Light (Headings)"/>
                <a:hlinkClick r:id="rId5"/>
              </a:rPr>
              <a:t>https://aka.ms/ArchitectMessageBroker-12</a:t>
            </a:r>
            <a:r>
              <a:rPr lang="en-GB" sz="2800" dirty="0">
                <a:solidFill>
                  <a:schemeClr val="tx1"/>
                </a:solidFill>
                <a:latin typeface="Segoe UI Light (Headings)"/>
              </a:rPr>
              <a:t> </a:t>
            </a:r>
            <a:br>
              <a:rPr lang="en-GB" sz="3200" dirty="0">
                <a:solidFill>
                  <a:schemeClr val="tx1"/>
                </a:solidFill>
                <a:latin typeface="Segoe UI Light (Headings)"/>
              </a:rPr>
            </a:br>
            <a:br>
              <a:rPr lang="en-GB" sz="3200" dirty="0">
                <a:solidFill>
                  <a:schemeClr val="tx1"/>
                </a:solidFill>
                <a:latin typeface="Segoe UI Light (Headings)"/>
              </a:rPr>
            </a:br>
            <a:endParaRPr lang="en-GB" sz="3600" dirty="0">
              <a:solidFill>
                <a:srgbClr val="FF0000"/>
              </a:solidFill>
              <a:latin typeface="Segoe UI Light (Headings)"/>
            </a:endParaRPr>
          </a:p>
        </p:txBody>
      </p:sp>
      <p:sp>
        <p:nvSpPr>
          <p:cNvPr id="5" name="TextBox 4">
            <a:extLst>
              <a:ext uri="{FF2B5EF4-FFF2-40B4-BE49-F238E27FC236}">
                <a16:creationId xmlns:a16="http://schemas.microsoft.com/office/drawing/2014/main" id="{926D6FF4-7C9E-4278-B102-F223A7E28EF4}"/>
              </a:ext>
            </a:extLst>
          </p:cNvPr>
          <p:cNvSpPr txBox="1"/>
          <p:nvPr/>
        </p:nvSpPr>
        <p:spPr>
          <a:xfrm>
            <a:off x="561474" y="5585936"/>
            <a:ext cx="6094708" cy="369332"/>
          </a:xfrm>
          <a:prstGeom prst="rect">
            <a:avLst/>
          </a:prstGeom>
          <a:noFill/>
        </p:spPr>
        <p:txBody>
          <a:bodyPr wrap="square">
            <a:spAutoFit/>
          </a:bodyPr>
          <a:lstStyle/>
          <a:p>
            <a:r>
              <a:rPr lang="en-US" b="1" dirty="0">
                <a:latin typeface="+mj-lt"/>
                <a:ea typeface="Segoe Pro Semibold" charset="0"/>
                <a:cs typeface="Segoe Pro Semibold" charset="0"/>
              </a:rPr>
              <a:t>Survey Link: </a:t>
            </a:r>
            <a:r>
              <a:rPr lang="en-US" dirty="0">
                <a:latin typeface="+mj-lt"/>
                <a:cs typeface="Segoe UI Light"/>
                <a:hlinkClick r:id="rId6"/>
              </a:rPr>
              <a:t>https://aka.ms/Reactor/Survey</a:t>
            </a:r>
            <a:endParaRPr lang="en-US" dirty="0">
              <a:latin typeface="+mj-lt"/>
            </a:endParaRPr>
          </a:p>
        </p:txBody>
      </p:sp>
      <p:sp>
        <p:nvSpPr>
          <p:cNvPr id="3" name="Rectangle 2">
            <a:extLst>
              <a:ext uri="{FF2B5EF4-FFF2-40B4-BE49-F238E27FC236}">
                <a16:creationId xmlns:a16="http://schemas.microsoft.com/office/drawing/2014/main" id="{0CDA8304-71AB-4B62-A6A1-3D7D657376EF}"/>
              </a:ext>
            </a:extLst>
          </p:cNvPr>
          <p:cNvSpPr/>
          <p:nvPr/>
        </p:nvSpPr>
        <p:spPr>
          <a:xfrm>
            <a:off x="561474" y="5955268"/>
            <a:ext cx="5564728" cy="369332"/>
          </a:xfrm>
          <a:prstGeom prst="rect">
            <a:avLst/>
          </a:prstGeom>
        </p:spPr>
        <p:txBody>
          <a:bodyPr wrap="none">
            <a:spAutoFit/>
          </a:bodyPr>
          <a:lstStyle/>
          <a:p>
            <a:r>
              <a:rPr lang="en-US" dirty="0">
                <a:latin typeface="Segoe UI Light" panose="020B0502040204020203" pitchFamily="34" charset="0"/>
                <a:ea typeface="Segoe UI" charset="0"/>
                <a:cs typeface="Segoe UI Light" panose="020B0502040204020203" pitchFamily="34" charset="0"/>
              </a:rPr>
              <a:t>Please enter the event code</a:t>
            </a:r>
            <a:r>
              <a:rPr lang="en-US" b="1" dirty="0">
                <a:solidFill>
                  <a:srgbClr val="1A1A1A"/>
                </a:solidFill>
                <a:latin typeface="Segoe UI Light" panose="020B0502040204020203" pitchFamily="34" charset="0"/>
                <a:ea typeface="Segoe UI" charset="0"/>
                <a:cs typeface="Segoe UI Light" panose="020B0502040204020203" pitchFamily="34" charset="0"/>
              </a:rPr>
              <a:t> 13120 </a:t>
            </a:r>
            <a:r>
              <a:rPr lang="en-US" dirty="0">
                <a:latin typeface="Segoe UI Light" panose="020B0502040204020203" pitchFamily="34" charset="0"/>
                <a:ea typeface="Segoe UI" charset="0"/>
                <a:cs typeface="Segoe UI Light" panose="020B0502040204020203" pitchFamily="34" charset="0"/>
              </a:rPr>
              <a:t>at the start of survey </a:t>
            </a:r>
          </a:p>
        </p:txBody>
      </p:sp>
      <p:pic>
        <p:nvPicPr>
          <p:cNvPr id="2" name="Picture 1">
            <a:extLst>
              <a:ext uri="{FF2B5EF4-FFF2-40B4-BE49-F238E27FC236}">
                <a16:creationId xmlns:a16="http://schemas.microsoft.com/office/drawing/2014/main" id="{203B1A39-2CDF-4DB9-A474-FBAACC2C4646}"/>
              </a:ext>
            </a:extLst>
          </p:cNvPr>
          <p:cNvPicPr>
            <a:picLocks noChangeAspect="1"/>
          </p:cNvPicPr>
          <p:nvPr/>
        </p:nvPicPr>
        <p:blipFill rotWithShape="1">
          <a:blip r:embed="rId7">
            <a:extLst>
              <a:ext uri="{28A0092B-C50C-407E-A947-70E740481C1C}">
                <a14:useLocalDpi xmlns:a14="http://schemas.microsoft.com/office/drawing/2010/main" val="0"/>
              </a:ext>
            </a:extLst>
          </a:blip>
          <a:srcRect l="26951" r="27308"/>
          <a:stretch/>
        </p:blipFill>
        <p:spPr>
          <a:xfrm>
            <a:off x="561694" y="533400"/>
            <a:ext cx="3615920" cy="1782759"/>
          </a:xfrm>
          <a:prstGeom prst="rect">
            <a:avLst/>
          </a:prstGeom>
        </p:spPr>
      </p:pic>
    </p:spTree>
    <p:extLst>
      <p:ext uri="{BB962C8B-B14F-4D97-AF65-F5344CB8AC3E}">
        <p14:creationId xmlns:p14="http://schemas.microsoft.com/office/powerpoint/2010/main" val="42435164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6242304" y="0"/>
            <a:ext cx="5949696" cy="6400800"/>
          </a:xfrm>
          <a:prstGeom prst="rect">
            <a:avLst/>
          </a:pr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a:t>Join our community</a:t>
            </a:r>
          </a:p>
        </p:txBody>
      </p:sp>
      <p:grpSp>
        <p:nvGrpSpPr>
          <p:cNvPr id="120" name="Group 119"/>
          <p:cNvGrpSpPr/>
          <p:nvPr/>
        </p:nvGrpSpPr>
        <p:grpSpPr>
          <a:xfrm>
            <a:off x="307044" y="1541546"/>
            <a:ext cx="5078332" cy="648502"/>
            <a:chOff x="6652847" y="1553121"/>
            <a:chExt cx="5078332" cy="648502"/>
          </a:xfrm>
        </p:grpSpPr>
        <p:pic>
          <p:nvPicPr>
            <p:cNvPr id="121" name="Picture 1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847" y="1553121"/>
              <a:ext cx="648502" cy="648502"/>
            </a:xfrm>
            <a:prstGeom prst="rect">
              <a:avLst/>
            </a:prstGeom>
          </p:spPr>
        </p:pic>
        <p:sp>
          <p:nvSpPr>
            <p:cNvPr id="122" name="Rectangle 121"/>
            <p:cNvSpPr/>
            <p:nvPr/>
          </p:nvSpPr>
          <p:spPr bwMode="auto">
            <a:xfrm>
              <a:off x="7306177" y="17192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solidFill>
                    <a:srgbClr val="1A1A1A"/>
                  </a:solidFill>
                  <a:latin typeface="Segoe UI Semilight" charset="0"/>
                  <a:ea typeface="Segoe UI Semilight" charset="0"/>
                  <a:cs typeface="Segoe UI Semilight" charset="0"/>
                </a:rPr>
                <a:t>meetup.com</a:t>
              </a:r>
              <a:r>
                <a:rPr lang="en-US" sz="1400" dirty="0">
                  <a:solidFill>
                    <a:srgbClr val="1A1A1A"/>
                  </a:solidFill>
                  <a:latin typeface="Segoe UI Semilight" charset="0"/>
                  <a:ea typeface="Segoe UI Semilight" charset="0"/>
                  <a:cs typeface="Segoe UI Semilight" charset="0"/>
                </a:rPr>
                <a:t>/Microsoft-Reactor-Stockholm/</a:t>
              </a:r>
            </a:p>
          </p:txBody>
        </p:sp>
      </p:grpSp>
      <p:grpSp>
        <p:nvGrpSpPr>
          <p:cNvPr id="123" name="Group 122"/>
          <p:cNvGrpSpPr/>
          <p:nvPr/>
        </p:nvGrpSpPr>
        <p:grpSpPr>
          <a:xfrm>
            <a:off x="420987" y="2609377"/>
            <a:ext cx="4964389" cy="355309"/>
            <a:chOff x="6766790" y="2389458"/>
            <a:chExt cx="4964389" cy="355309"/>
          </a:xfrm>
        </p:grpSpPr>
        <p:pic>
          <p:nvPicPr>
            <p:cNvPr id="124" name="Picture 123"/>
            <p:cNvPicPr>
              <a:picLocks noChangeAspect="1"/>
            </p:cNvPicPr>
            <p:nvPr/>
          </p:nvPicPr>
          <p:blipFill>
            <a:blip r:embed="rId3"/>
            <a:stretch>
              <a:fillRect/>
            </a:stretch>
          </p:blipFill>
          <p:spPr>
            <a:xfrm>
              <a:off x="6766790" y="2389458"/>
              <a:ext cx="437573" cy="355309"/>
            </a:xfrm>
            <a:prstGeom prst="rect">
              <a:avLst/>
            </a:prstGeom>
          </p:spPr>
        </p:pic>
        <p:sp>
          <p:nvSpPr>
            <p:cNvPr id="125" name="Rectangle 124"/>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1A1A1A"/>
                  </a:solidFill>
                </a:rPr>
                <a:t>@</a:t>
              </a:r>
              <a:r>
                <a:rPr lang="en-US" sz="1400" dirty="0" err="1">
                  <a:solidFill>
                    <a:srgbClr val="1A1A1A"/>
                  </a:solidFill>
                </a:rPr>
                <a:t>MSFTReactor</a:t>
              </a:r>
              <a:endParaRPr lang="en-US" sz="1400" dirty="0">
                <a:solidFill>
                  <a:srgbClr val="1A1A1A"/>
                </a:solidFill>
                <a:latin typeface="Segoe Pro" charset="0"/>
                <a:ea typeface="Segoe Pro" charset="0"/>
                <a:cs typeface="Segoe Pro" charset="0"/>
              </a:endParaRPr>
            </a:p>
          </p:txBody>
        </p:sp>
      </p:grpSp>
      <p:grpSp>
        <p:nvGrpSpPr>
          <p:cNvPr id="126" name="Group 125"/>
          <p:cNvGrpSpPr/>
          <p:nvPr/>
        </p:nvGrpSpPr>
        <p:grpSpPr>
          <a:xfrm>
            <a:off x="420411" y="3501392"/>
            <a:ext cx="4964965" cy="293827"/>
            <a:chOff x="6766214" y="3049980"/>
            <a:chExt cx="4964965" cy="293827"/>
          </a:xfrm>
        </p:grpSpPr>
        <p:pic>
          <p:nvPicPr>
            <p:cNvPr id="127" name="Picture 126"/>
            <p:cNvPicPr>
              <a:picLocks noChangeAspect="1"/>
            </p:cNvPicPr>
            <p:nvPr/>
          </p:nvPicPr>
          <p:blipFill rotWithShape="1">
            <a:blip r:embed="rId4"/>
            <a:srcRect r="66992"/>
            <a:stretch/>
          </p:blipFill>
          <p:spPr>
            <a:xfrm>
              <a:off x="6766214" y="3049980"/>
              <a:ext cx="398861" cy="269586"/>
            </a:xfrm>
            <a:prstGeom prst="rect">
              <a:avLst/>
            </a:prstGeom>
          </p:spPr>
        </p:pic>
        <p:sp>
          <p:nvSpPr>
            <p:cNvPr id="128" name="Rectangle 127"/>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1A1A1A"/>
                  </a:solidFill>
                </a:rPr>
                <a:t>http://www.youtube.com/c/MicrosoftReactor</a:t>
              </a:r>
              <a:endParaRPr lang="en-US" sz="1400" dirty="0">
                <a:solidFill>
                  <a:srgbClr val="1A1A1A"/>
                </a:solidFill>
                <a:latin typeface="Segoe Pro" charset="0"/>
                <a:ea typeface="Segoe Pro" charset="0"/>
                <a:cs typeface="Segoe Pro" charset="0"/>
              </a:endParaRPr>
            </a:p>
          </p:txBody>
        </p:sp>
      </p:grpSp>
      <p:sp>
        <p:nvSpPr>
          <p:cNvPr id="129" name="mail">
            <a:extLst>
              <a:ext uri="{FF2B5EF4-FFF2-40B4-BE49-F238E27FC236}">
                <a16:creationId xmlns:a16="http://schemas.microsoft.com/office/drawing/2014/main" id="{6D0D99B2-78FB-4F2C-BF13-1D0BF987D28A}"/>
              </a:ext>
            </a:extLst>
          </p:cNvPr>
          <p:cNvSpPr>
            <a:spLocks noChangeAspect="1" noEditPoints="1"/>
          </p:cNvSpPr>
          <p:nvPr/>
        </p:nvSpPr>
        <p:spPr bwMode="auto">
          <a:xfrm>
            <a:off x="448364" y="4407128"/>
            <a:ext cx="342802"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25400" cap="sq">
            <a:solidFill>
              <a:srgbClr val="0088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0" name="Rectangle 129"/>
          <p:cNvSpPr/>
          <p:nvPr/>
        </p:nvSpPr>
        <p:spPr bwMode="auto">
          <a:xfrm>
            <a:off x="6996592" y="2780444"/>
            <a:ext cx="4634576" cy="1735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ts val="1800"/>
              </a:lnSpc>
              <a:spcBef>
                <a:spcPct val="0"/>
              </a:spcBef>
              <a:spcAft>
                <a:spcPct val="0"/>
              </a:spcAft>
            </a:pPr>
            <a:r>
              <a:rPr lang="en-US" sz="1400" dirty="0">
                <a:solidFill>
                  <a:srgbClr val="1A1A1A"/>
                </a:solidFill>
              </a:rPr>
              <a:t>Microsoft Reactor at Epicenter, </a:t>
            </a:r>
          </a:p>
          <a:p>
            <a:pPr defTabSz="932472" fontAlgn="base">
              <a:lnSpc>
                <a:spcPts val="1800"/>
              </a:lnSpc>
              <a:spcBef>
                <a:spcPct val="0"/>
              </a:spcBef>
              <a:spcAft>
                <a:spcPct val="0"/>
              </a:spcAft>
            </a:pPr>
            <a:r>
              <a:rPr lang="en-US" sz="1400" dirty="0">
                <a:solidFill>
                  <a:srgbClr val="1A1A1A"/>
                </a:solidFill>
              </a:rPr>
              <a:t>Master </a:t>
            </a:r>
            <a:r>
              <a:rPr lang="en-US" sz="1400" dirty="0" err="1">
                <a:solidFill>
                  <a:srgbClr val="1A1A1A"/>
                </a:solidFill>
              </a:rPr>
              <a:t>Samuelsgatan</a:t>
            </a:r>
            <a:r>
              <a:rPr lang="en-US" sz="1400" dirty="0">
                <a:solidFill>
                  <a:srgbClr val="1A1A1A"/>
                </a:solidFill>
              </a:rPr>
              <a:t> 36, 5th floor, </a:t>
            </a:r>
          </a:p>
          <a:p>
            <a:pPr defTabSz="932472" fontAlgn="base">
              <a:lnSpc>
                <a:spcPts val="1800"/>
              </a:lnSpc>
              <a:spcBef>
                <a:spcPct val="0"/>
              </a:spcBef>
              <a:spcAft>
                <a:spcPct val="0"/>
              </a:spcAft>
            </a:pPr>
            <a:r>
              <a:rPr lang="en-US" sz="1400" dirty="0">
                <a:solidFill>
                  <a:srgbClr val="1A1A1A"/>
                </a:solidFill>
              </a:rPr>
              <a:t>111 57 Stockholm Sweden</a:t>
            </a:r>
          </a:p>
          <a:p>
            <a:pPr defTabSz="932472" fontAlgn="base">
              <a:lnSpc>
                <a:spcPts val="1800"/>
              </a:lnSpc>
              <a:spcBef>
                <a:spcPct val="0"/>
              </a:spcBef>
              <a:spcAft>
                <a:spcPct val="0"/>
              </a:spcAft>
            </a:pPr>
            <a:endParaRPr lang="en-US" sz="1400" dirty="0">
              <a:solidFill>
                <a:srgbClr val="1A1A1A"/>
              </a:solidFill>
              <a:latin typeface="Segoe Pro" charset="0"/>
              <a:ea typeface="Segoe Pro" charset="0"/>
              <a:cs typeface="Segoe Pro" charset="0"/>
            </a:endParaRPr>
          </a:p>
          <a:p>
            <a:pPr defTabSz="932472" fontAlgn="base">
              <a:lnSpc>
                <a:spcPct val="90000"/>
              </a:lnSpc>
              <a:spcBef>
                <a:spcPct val="0"/>
              </a:spcBef>
              <a:spcAft>
                <a:spcPct val="0"/>
              </a:spcAft>
            </a:pPr>
            <a:r>
              <a:rPr lang="en-US" sz="1400" dirty="0">
                <a:solidFill>
                  <a:schemeClr val="tx1">
                    <a:lumMod val="50000"/>
                  </a:schemeClr>
                </a:solidFill>
              </a:rPr>
              <a:t>Questions? </a:t>
            </a:r>
            <a:r>
              <a:rPr lang="en-US" sz="1400" dirty="0" err="1">
                <a:solidFill>
                  <a:srgbClr val="1A1A1A"/>
                </a:solidFill>
              </a:rPr>
              <a:t>ReactorStockholm@microsoft.com</a:t>
            </a:r>
            <a:endParaRPr lang="en-US" sz="1400" dirty="0">
              <a:solidFill>
                <a:srgbClr val="1A1A1A"/>
              </a:solidFill>
              <a:latin typeface="Segoe Pro" charset="0"/>
              <a:ea typeface="Segoe Pro" charset="0"/>
              <a:cs typeface="Segoe Pro" charset="0"/>
            </a:endParaRPr>
          </a:p>
        </p:txBody>
      </p:sp>
      <p:sp>
        <p:nvSpPr>
          <p:cNvPr id="131" name="POI_ECAF">
            <a:extLst>
              <a:ext uri="{FF2B5EF4-FFF2-40B4-BE49-F238E27FC236}">
                <a16:creationId xmlns:a16="http://schemas.microsoft.com/office/drawing/2014/main" id="{4463A89D-566F-4E08-8C04-3DC710425F8B}"/>
              </a:ext>
            </a:extLst>
          </p:cNvPr>
          <p:cNvSpPr>
            <a:spLocks noChangeAspect="1" noEditPoints="1"/>
          </p:cNvSpPr>
          <p:nvPr/>
        </p:nvSpPr>
        <p:spPr bwMode="auto">
          <a:xfrm>
            <a:off x="7051253" y="1991458"/>
            <a:ext cx="353594" cy="56580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25400" cap="sq">
            <a:solidFill>
              <a:srgbClr val="0088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2" name="Rectangle 131"/>
          <p:cNvSpPr/>
          <p:nvPr/>
        </p:nvSpPr>
        <p:spPr bwMode="auto">
          <a:xfrm>
            <a:off x="960374" y="4370992"/>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solidFill>
                  <a:srgbClr val="1A1A1A"/>
                </a:solidFill>
              </a:rPr>
              <a:t>ReactorStockholm@microsoft.com</a:t>
            </a:r>
            <a:endParaRPr lang="en-US" sz="1400" dirty="0">
              <a:solidFill>
                <a:srgbClr val="1A1A1A"/>
              </a:solidFill>
              <a:latin typeface="Segoe Pro" charset="0"/>
              <a:ea typeface="Segoe Pro" charset="0"/>
              <a:cs typeface="Segoe Pro" charset="0"/>
            </a:endParaRPr>
          </a:p>
        </p:txBody>
      </p:sp>
    </p:spTree>
    <p:extLst>
      <p:ext uri="{BB962C8B-B14F-4D97-AF65-F5344CB8AC3E}">
        <p14:creationId xmlns:p14="http://schemas.microsoft.com/office/powerpoint/2010/main" val="17358947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269240" y="289512"/>
            <a:ext cx="11655840" cy="732464"/>
          </a:xfrm>
        </p:spPr>
        <p:txBody>
          <a:bodyPr/>
          <a:lstStyle/>
          <a:p>
            <a:r>
              <a:rPr lang="en-US"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4">
            <a:duotone>
              <a:schemeClr val="accent1">
                <a:shade val="45000"/>
                <a:satMod val="135000"/>
              </a:schemeClr>
              <a:prstClr val="white"/>
            </a:duotone>
          </a:blip>
          <a:stretch>
            <a:fillRect/>
          </a:stretch>
        </p:blipFill>
        <p:spPr>
          <a:xfrm>
            <a:off x="890674" y="1229462"/>
            <a:ext cx="1858273" cy="1529132"/>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90674" y="3673491"/>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975330" y="2776184"/>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501090" y="2871982"/>
            <a:ext cx="5649772"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defTabSz="896386">
              <a:lnSpc>
                <a:spcPct val="90000"/>
              </a:lnSpc>
              <a:buNone/>
              <a:defRPr/>
            </a:pPr>
            <a:r>
              <a:rPr lang="en-US" sz="1961" kern="0" dirty="0">
                <a:solidFill>
                  <a:srgbClr val="505050"/>
                </a:solidFill>
                <a:latin typeface="Segoe UI"/>
              </a:rPr>
              <a:t>@</a:t>
            </a:r>
            <a:r>
              <a:rPr lang="en-US" sz="1961" kern="0" dirty="0" err="1">
                <a:solidFill>
                  <a:srgbClr val="505050"/>
                </a:solidFill>
                <a:latin typeface="Segoe UI"/>
              </a:rPr>
              <a:t>egrootenboer</a:t>
            </a:r>
            <a:endParaRPr lang="en-US" sz="1961" kern="0" dirty="0">
              <a:solidFill>
                <a:srgbClr val="505050"/>
              </a:solidFill>
              <a:latin typeface="Segoe UI"/>
            </a:endParaRPr>
          </a:p>
          <a:p>
            <a:pPr marL="0" lvl="3" indent="0" defTabSz="896386">
              <a:lnSpc>
                <a:spcPct val="90000"/>
              </a:lnSpc>
              <a:buNone/>
              <a:defRPr/>
            </a:pPr>
            <a:r>
              <a:rPr lang="en-US" sz="1961" kern="0" dirty="0">
                <a:solidFill>
                  <a:srgbClr val="505050"/>
                </a:solidFill>
                <a:latin typeface="Segoe UI"/>
              </a:rPr>
              <a:t>eldert@eldert.net</a:t>
            </a:r>
          </a:p>
          <a:p>
            <a:pPr marL="0" lvl="3" indent="0" defTabSz="896386">
              <a:lnSpc>
                <a:spcPct val="90000"/>
              </a:lnSpc>
              <a:buNone/>
              <a:defRPr/>
            </a:pPr>
            <a:r>
              <a:rPr lang="en-US" sz="1961" kern="0" dirty="0">
                <a:solidFill>
                  <a:srgbClr val="505050"/>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Speaker info</a:t>
            </a: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274126" y="2383776"/>
            <a:ext cx="8236031" cy="2357953"/>
          </a:xfrm>
        </p:spPr>
        <p:txBody>
          <a:bodyPr/>
          <a:lstStyle/>
          <a:p>
            <a:pPr marL="0" indent="0">
              <a:spcAft>
                <a:spcPts val="500"/>
              </a:spcAft>
              <a:buNone/>
            </a:pPr>
            <a:r>
              <a:rPr lang="en-US" sz="2600" dirty="0">
                <a:solidFill>
                  <a:srgbClr val="00BCF3"/>
                </a:solidFill>
              </a:rPr>
              <a:t>Eldert Grootenboer </a:t>
            </a:r>
          </a:p>
          <a:p>
            <a:pPr>
              <a:lnSpc>
                <a:spcPts val="1800"/>
              </a:lnSpc>
              <a:spcAft>
                <a:spcPts val="500"/>
              </a:spcAft>
            </a:pPr>
            <a:r>
              <a:rPr lang="en-US" sz="1400" i="1" dirty="0">
                <a:solidFill>
                  <a:schemeClr val="tx1"/>
                </a:solidFill>
                <a:latin typeface="Segoe Pro SemiLight" charset="0"/>
                <a:ea typeface="Segoe Pro SemiLight" charset="0"/>
                <a:cs typeface="Segoe Pro SemiLight" charset="0"/>
              </a:rPr>
              <a:t>Azure MVP and Technology Lead</a:t>
            </a:r>
            <a:endParaRPr lang="en-US" sz="1400" i="1" dirty="0">
              <a:solidFill>
                <a:schemeClr val="bg2">
                  <a:lumMod val="10000"/>
                </a:schemeClr>
              </a:solidFill>
              <a:latin typeface="Segoe Pro SemiLight" charset="0"/>
              <a:ea typeface="Segoe Pro SemiLight" charset="0"/>
              <a:cs typeface="Segoe Pro SemiLight" charset="0"/>
            </a:endParaRPr>
          </a:p>
          <a:p>
            <a:pPr>
              <a:lnSpc>
                <a:spcPts val="1800"/>
              </a:lnSpc>
            </a:pPr>
            <a:r>
              <a:rPr lang="en-GB" sz="1400" dirty="0">
                <a:solidFill>
                  <a:schemeClr val="tx1"/>
                </a:solidFill>
              </a:rPr>
              <a:t>Eldert can be described as an Azure MVP, Technology Lead, Cloud Solution Architect, blogger, public speaker and technical author. He can regularly be seen on conferences and user groups, speaking on Cloud related topics, with a strong focus on Azure. His experience with the Cloud comes from his daily work with these technologies in many innovative projects with various clients, as well as his drive to further dive into the latest developments in his spare time. Eldert enjoys sharing his knowledge with the community, and believes this is the best way to each other obtain more and better opportunities.</a:t>
            </a:r>
            <a:endParaRPr lang="en-US" sz="1400" dirty="0">
              <a:solidFill>
                <a:schemeClr val="tx1"/>
              </a:solidFill>
            </a:endParaRPr>
          </a:p>
        </p:txBody>
      </p:sp>
      <p:pic>
        <p:nvPicPr>
          <p:cNvPr id="4" name="Picture 3" descr="A person wearing glasses&#10;&#10;Description automatically generated with medium confidence">
            <a:extLst>
              <a:ext uri="{FF2B5EF4-FFF2-40B4-BE49-F238E27FC236}">
                <a16:creationId xmlns:a16="http://schemas.microsoft.com/office/drawing/2014/main" id="{DEB4C1FA-58B1-4038-8AC3-3CBE10CF7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2239380"/>
            <a:ext cx="1971303" cy="1971303"/>
          </a:xfrm>
          <a:prstGeom prst="flowChartConnector">
            <a:avLst/>
          </a:prstGeom>
        </p:spPr>
      </p:pic>
    </p:spTree>
    <p:extLst>
      <p:ext uri="{BB962C8B-B14F-4D97-AF65-F5344CB8AC3E}">
        <p14:creationId xmlns:p14="http://schemas.microsoft.com/office/powerpoint/2010/main" val="14526872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116A-080F-4989-AE2C-ADF7AF667360}"/>
              </a:ext>
            </a:extLst>
          </p:cNvPr>
          <p:cNvSpPr>
            <a:spLocks noGrp="1"/>
          </p:cNvSpPr>
          <p:nvPr>
            <p:ph type="title"/>
          </p:nvPr>
        </p:nvSpPr>
        <p:spPr/>
        <p:txBody>
          <a:bodyPr/>
          <a:lstStyle/>
          <a:p>
            <a:r>
              <a:rPr lang="en-GB" dirty="0"/>
              <a:t>About the series </a:t>
            </a:r>
          </a:p>
        </p:txBody>
      </p:sp>
      <p:sp>
        <p:nvSpPr>
          <p:cNvPr id="3" name="Text Placeholder 2">
            <a:extLst>
              <a:ext uri="{FF2B5EF4-FFF2-40B4-BE49-F238E27FC236}">
                <a16:creationId xmlns:a16="http://schemas.microsoft.com/office/drawing/2014/main" id="{7CBCEA76-0E06-4ADF-AA1C-B1597122288E}"/>
              </a:ext>
            </a:extLst>
          </p:cNvPr>
          <p:cNvSpPr>
            <a:spLocks noGrp="1"/>
          </p:cNvSpPr>
          <p:nvPr>
            <p:ph type="body" sz="quarter" idx="10"/>
          </p:nvPr>
        </p:nvSpPr>
        <p:spPr>
          <a:xfrm>
            <a:off x="267683" y="1084506"/>
            <a:ext cx="11655078" cy="544765"/>
          </a:xfrm>
        </p:spPr>
        <p:txBody>
          <a:bodyPr/>
          <a:lstStyle/>
          <a:p>
            <a:r>
              <a:rPr lang="en-GB" b="0" i="0" dirty="0">
                <a:solidFill>
                  <a:srgbClr val="000000"/>
                </a:solidFill>
                <a:effectLst/>
                <a:latin typeface="Times New Roman" panose="02020603050405020304" pitchFamily="18" charset="0"/>
              </a:rPr>
              <a:t> </a:t>
            </a:r>
            <a:endParaRPr lang="en-GB" dirty="0"/>
          </a:p>
        </p:txBody>
      </p:sp>
      <p:sp>
        <p:nvSpPr>
          <p:cNvPr id="8" name="Rectangle 7">
            <a:extLst>
              <a:ext uri="{FF2B5EF4-FFF2-40B4-BE49-F238E27FC236}">
                <a16:creationId xmlns:a16="http://schemas.microsoft.com/office/drawing/2014/main" id="{3DB92500-19DC-47D6-8737-18E2B142B294}"/>
              </a:ext>
            </a:extLst>
          </p:cNvPr>
          <p:cNvSpPr/>
          <p:nvPr/>
        </p:nvSpPr>
        <p:spPr bwMode="auto">
          <a:xfrm>
            <a:off x="267683" y="1349828"/>
            <a:ext cx="2442860"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7/4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An Introduction to Azure Serverless</a:t>
            </a:r>
          </a:p>
        </p:txBody>
      </p:sp>
      <p:sp>
        <p:nvSpPr>
          <p:cNvPr id="16" name="Rectangle 15">
            <a:extLst>
              <a:ext uri="{FF2B5EF4-FFF2-40B4-BE49-F238E27FC236}">
                <a16:creationId xmlns:a16="http://schemas.microsoft.com/office/drawing/2014/main" id="{21E214DC-39AE-4C82-AAEF-DB7BEE6AD615}"/>
              </a:ext>
            </a:extLst>
          </p:cNvPr>
          <p:cNvSpPr/>
          <p:nvPr/>
        </p:nvSpPr>
        <p:spPr bwMode="auto">
          <a:xfrm>
            <a:off x="2933077" y="1356887"/>
            <a:ext cx="2442860"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14/4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Azure's Integration Platform: Building Serverless Applications</a:t>
            </a:r>
          </a:p>
        </p:txBody>
      </p:sp>
      <p:sp>
        <p:nvSpPr>
          <p:cNvPr id="18" name="Rectangle 17">
            <a:extLst>
              <a:ext uri="{FF2B5EF4-FFF2-40B4-BE49-F238E27FC236}">
                <a16:creationId xmlns:a16="http://schemas.microsoft.com/office/drawing/2014/main" id="{C39CA654-13A2-490C-BC7A-1668F8A462E8}"/>
              </a:ext>
            </a:extLst>
          </p:cNvPr>
          <p:cNvSpPr/>
          <p:nvPr/>
        </p:nvSpPr>
        <p:spPr bwMode="auto">
          <a:xfrm>
            <a:off x="5598472" y="1356887"/>
            <a:ext cx="2442860" cy="487135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21/4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Azure’s Data Platform: Building Serverless Applications</a:t>
            </a:r>
          </a:p>
        </p:txBody>
      </p:sp>
      <p:sp>
        <p:nvSpPr>
          <p:cNvPr id="20" name="Rectangle 19">
            <a:extLst>
              <a:ext uri="{FF2B5EF4-FFF2-40B4-BE49-F238E27FC236}">
                <a16:creationId xmlns:a16="http://schemas.microsoft.com/office/drawing/2014/main" id="{D9838848-ACC7-4708-86E5-622307119033}"/>
              </a:ext>
            </a:extLst>
          </p:cNvPr>
          <p:cNvSpPr/>
          <p:nvPr/>
        </p:nvSpPr>
        <p:spPr bwMode="auto">
          <a:xfrm>
            <a:off x="8267704" y="1356887"/>
            <a:ext cx="2400296"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28/4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Building Stateful Serverless Applications Using Azure Durable Entities</a:t>
            </a:r>
          </a:p>
        </p:txBody>
      </p:sp>
    </p:spTree>
    <p:extLst>
      <p:ext uri="{BB962C8B-B14F-4D97-AF65-F5344CB8AC3E}">
        <p14:creationId xmlns:p14="http://schemas.microsoft.com/office/powerpoint/2010/main" val="39226785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B1EB-08D0-492D-BD65-8CF6F379BE2B}"/>
              </a:ext>
            </a:extLst>
          </p:cNvPr>
          <p:cNvSpPr>
            <a:spLocks noGrp="1"/>
          </p:cNvSpPr>
          <p:nvPr>
            <p:ph type="title"/>
          </p:nvPr>
        </p:nvSpPr>
        <p:spPr/>
        <p:txBody>
          <a:bodyPr/>
          <a:lstStyle/>
          <a:p>
            <a:r>
              <a:rPr lang="en-US" dirty="0"/>
              <a:t>Azure’s Data Platform: Building Serverless Applications</a:t>
            </a:r>
            <a:endParaRPr lang="nl-NL" dirty="0"/>
          </a:p>
        </p:txBody>
      </p:sp>
    </p:spTree>
    <p:extLst>
      <p:ext uri="{BB962C8B-B14F-4D97-AF65-F5344CB8AC3E}">
        <p14:creationId xmlns:p14="http://schemas.microsoft.com/office/powerpoint/2010/main" val="4134529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C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pic>
        <p:nvPicPr>
          <p:cNvPr id="1026" name="Picture 2" descr="Motion10 - Corporatiegids">
            <a:extLst>
              <a:ext uri="{FF2B5EF4-FFF2-40B4-BE49-F238E27FC236}">
                <a16:creationId xmlns:a16="http://schemas.microsoft.com/office/drawing/2014/main" id="{59E78572-FF3A-452E-BE37-E87273EB9B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225" y="1599416"/>
            <a:ext cx="3781425"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392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9" presetClass="emph" presetSubtype="0" nodeType="withEffect">
                                  <p:stCondLst>
                                    <p:cond delay="0"/>
                                  </p:stCondLst>
                                  <p:childTnLst>
                                    <p:set>
                                      <p:cBhvr>
                                        <p:cTn id="14" dur="indefinite"/>
                                        <p:tgtEl>
                                          <p:spTgt spid="1026"/>
                                        </p:tgtEl>
                                        <p:attrNameLst>
                                          <p:attrName>style.opacity</p:attrName>
                                        </p:attrNameLst>
                                      </p:cBhvr>
                                      <p:to>
                                        <p:strVal val="0.25"/>
                                      </p:to>
                                    </p:set>
                                    <p:animEffect filter="image" prLst="opacity: 0.25">
                                      <p:cBhvr rctx="IE">
                                        <p:cTn id="15" dur="indefinite"/>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19"/>
                                        </p:tgtEl>
                                        <p:attrNameLst>
                                          <p:attrName>style.opacity</p:attrName>
                                        </p:attrNameLst>
                                      </p:cBhvr>
                                      <p:to>
                                        <p:strVal val="0.25"/>
                                      </p:to>
                                    </p:set>
                                    <p:animEffect filter="image" prLst="opacity: 0.25">
                                      <p:cBhvr rctx="IE">
                                        <p:cTn id="23"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A8B740-A299-4EE7-A23D-3A72723B0B5F}"/>
              </a:ext>
            </a:extLst>
          </p:cNvPr>
          <p:cNvSpPr>
            <a:spLocks noGrp="1"/>
          </p:cNvSpPr>
          <p:nvPr>
            <p:ph type="title"/>
          </p:nvPr>
        </p:nvSpPr>
        <p:spPr/>
        <p:txBody>
          <a:bodyPr/>
          <a:lstStyle/>
          <a:p>
            <a:r>
              <a:rPr lang="en-US" dirty="0"/>
              <a:t>Azure Data Platform</a:t>
            </a:r>
            <a:endParaRPr lang="nl-NL" dirty="0"/>
          </a:p>
        </p:txBody>
      </p:sp>
    </p:spTree>
    <p:extLst>
      <p:ext uri="{BB962C8B-B14F-4D97-AF65-F5344CB8AC3E}">
        <p14:creationId xmlns:p14="http://schemas.microsoft.com/office/powerpoint/2010/main" val="41285743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750784" y="4883706"/>
            <a:ext cx="7171399" cy="1258329"/>
            <a:chOff x="4846047" y="4981137"/>
            <a:chExt cx="7315200" cy="1283561"/>
          </a:xfrm>
        </p:grpSpPr>
        <p:sp>
          <p:nvSpPr>
            <p:cNvPr id="113" name="Rectangle 112"/>
            <p:cNvSpPr/>
            <p:nvPr/>
          </p:nvSpPr>
          <p:spPr bwMode="auto">
            <a:xfrm>
              <a:off x="9283173" y="4981137"/>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Streaming</a:t>
              </a:r>
            </a:p>
          </p:txBody>
        </p:sp>
        <p:grpSp>
          <p:nvGrpSpPr>
            <p:cNvPr id="114" name="Group 113"/>
            <p:cNvGrpSpPr/>
            <p:nvPr/>
          </p:nvGrpSpPr>
          <p:grpSpPr>
            <a:xfrm>
              <a:off x="9361398" y="5066961"/>
              <a:ext cx="519870" cy="434840"/>
              <a:chOff x="8631671" y="5371382"/>
              <a:chExt cx="367488" cy="351441"/>
            </a:xfrm>
            <a:solidFill>
              <a:srgbClr val="FFFFFF"/>
            </a:solidFill>
          </p:grpSpPr>
          <p:sp>
            <p:nvSpPr>
              <p:cNvPr id="144" name="Freeform 143"/>
              <p:cNvSpPr>
                <a:spLocks/>
              </p:cNvSpPr>
              <p:nvPr/>
            </p:nvSpPr>
            <p:spPr bwMode="auto">
              <a:xfrm>
                <a:off x="8641097" y="5371382"/>
                <a:ext cx="46634" cy="107259"/>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5" name="Freeform 144"/>
              <p:cNvSpPr>
                <a:spLocks noEditPoints="1"/>
              </p:cNvSpPr>
              <p:nvPr/>
            </p:nvSpPr>
            <p:spPr bwMode="auto">
              <a:xfrm>
                <a:off x="8706981" y="5371382"/>
                <a:ext cx="74616" cy="107259"/>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6" name="Freeform 145"/>
              <p:cNvSpPr>
                <a:spLocks/>
              </p:cNvSpPr>
              <p:nvPr/>
            </p:nvSpPr>
            <p:spPr bwMode="auto">
              <a:xfrm>
                <a:off x="8787239" y="5371382"/>
                <a:ext cx="45701"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7" name="Freeform 146"/>
              <p:cNvSpPr>
                <a:spLocks noEditPoints="1"/>
              </p:cNvSpPr>
              <p:nvPr/>
            </p:nvSpPr>
            <p:spPr bwMode="auto">
              <a:xfrm>
                <a:off x="8631671" y="5493007"/>
                <a:ext cx="74616" cy="10819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8" name="Freeform 147"/>
              <p:cNvSpPr>
                <a:spLocks/>
              </p:cNvSpPr>
              <p:nvPr/>
            </p:nvSpPr>
            <p:spPr bwMode="auto">
              <a:xfrm>
                <a:off x="8716407" y="5493179"/>
                <a:ext cx="46634" cy="106326"/>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49" name="Freeform 148"/>
              <p:cNvSpPr>
                <a:spLocks noEditPoints="1"/>
              </p:cNvSpPr>
              <p:nvPr/>
            </p:nvSpPr>
            <p:spPr bwMode="auto">
              <a:xfrm>
                <a:off x="8776966" y="5493007"/>
                <a:ext cx="74616" cy="10819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0" name="Freeform 149"/>
              <p:cNvSpPr>
                <a:spLocks noEditPoints="1"/>
              </p:cNvSpPr>
              <p:nvPr/>
            </p:nvSpPr>
            <p:spPr bwMode="auto">
              <a:xfrm>
                <a:off x="8631671"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1" name="Freeform 150"/>
              <p:cNvSpPr>
                <a:spLocks noEditPoints="1"/>
              </p:cNvSpPr>
              <p:nvPr/>
            </p:nvSpPr>
            <p:spPr bwMode="auto">
              <a:xfrm>
                <a:off x="8706981"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2" name="Freeform 151"/>
              <p:cNvSpPr>
                <a:spLocks/>
              </p:cNvSpPr>
              <p:nvPr/>
            </p:nvSpPr>
            <p:spPr bwMode="auto">
              <a:xfrm>
                <a:off x="8787239" y="5615737"/>
                <a:ext cx="45701" cy="105393"/>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3" name="Freeform 152"/>
              <p:cNvSpPr>
                <a:spLocks/>
              </p:cNvSpPr>
              <p:nvPr/>
            </p:nvSpPr>
            <p:spPr bwMode="auto">
              <a:xfrm>
                <a:off x="8933969" y="5371382"/>
                <a:ext cx="46634"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4" name="Freeform 153"/>
              <p:cNvSpPr>
                <a:spLocks noEditPoints="1"/>
              </p:cNvSpPr>
              <p:nvPr/>
            </p:nvSpPr>
            <p:spPr bwMode="auto">
              <a:xfrm>
                <a:off x="8924543" y="5493007"/>
                <a:ext cx="74616" cy="10819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5" name="Freeform 154"/>
              <p:cNvSpPr>
                <a:spLocks noEditPoints="1"/>
              </p:cNvSpPr>
              <p:nvPr/>
            </p:nvSpPr>
            <p:spPr bwMode="auto">
              <a:xfrm>
                <a:off x="8924543"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6" name="Freeform 155"/>
              <p:cNvSpPr>
                <a:spLocks noEditPoints="1"/>
              </p:cNvSpPr>
              <p:nvPr/>
            </p:nvSpPr>
            <p:spPr bwMode="auto">
              <a:xfrm>
                <a:off x="8849233" y="5371382"/>
                <a:ext cx="74616" cy="107259"/>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7" name="Freeform 156"/>
              <p:cNvSpPr>
                <a:spLocks/>
              </p:cNvSpPr>
              <p:nvPr/>
            </p:nvSpPr>
            <p:spPr bwMode="auto">
              <a:xfrm>
                <a:off x="8858659" y="5493179"/>
                <a:ext cx="46634" cy="106326"/>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sp>
            <p:nvSpPr>
              <p:cNvPr id="158" name="Freeform 157"/>
              <p:cNvSpPr>
                <a:spLocks noEditPoints="1"/>
              </p:cNvSpPr>
              <p:nvPr/>
            </p:nvSpPr>
            <p:spPr bwMode="auto">
              <a:xfrm>
                <a:off x="8849233"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947" fontAlgn="auto">
                  <a:spcBef>
                    <a:spcPts val="0"/>
                  </a:spcBef>
                  <a:spcAft>
                    <a:spcPts val="0"/>
                  </a:spcAft>
                  <a:defRPr/>
                </a:pPr>
                <a:endParaRPr lang="en-US" sz="1152" kern="0">
                  <a:solidFill>
                    <a:srgbClr val="000000"/>
                  </a:solidFill>
                </a:endParaRPr>
              </a:p>
            </p:txBody>
          </p:sp>
        </p:grpSp>
        <p:sp>
          <p:nvSpPr>
            <p:cNvPr id="116" name="Rectangle 115"/>
            <p:cNvSpPr/>
            <p:nvPr/>
          </p:nvSpPr>
          <p:spPr bwMode="auto">
            <a:xfrm>
              <a:off x="4846047" y="4984538"/>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Relational</a:t>
              </a:r>
            </a:p>
          </p:txBody>
        </p:sp>
        <p:sp>
          <p:nvSpPr>
            <p:cNvPr id="117" name="Flowchart: Magnetic Disk 86"/>
            <p:cNvSpPr/>
            <p:nvPr/>
          </p:nvSpPr>
          <p:spPr bwMode="auto">
            <a:xfrm flipH="1">
              <a:off x="4944514" y="5067819"/>
              <a:ext cx="306334" cy="3681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75690" tIns="140552" rIns="175690" bIns="140552"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895739" fontAlgn="auto">
                <a:spcBef>
                  <a:spcPts val="0"/>
                </a:spcBef>
                <a:spcAft>
                  <a:spcPts val="0"/>
                </a:spcAft>
                <a:defRPr/>
              </a:pPr>
              <a:endParaRPr lang="en-US" sz="1152" kern="0" dirty="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10762215" y="4984538"/>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Internal &amp; external</a:t>
              </a:r>
            </a:p>
          </p:txBody>
        </p:sp>
        <p:sp>
          <p:nvSpPr>
            <p:cNvPr id="119" name="TextBox 161"/>
            <p:cNvSpPr txBox="1"/>
            <p:nvPr/>
          </p:nvSpPr>
          <p:spPr>
            <a:xfrm>
              <a:off x="10827096" y="5008141"/>
              <a:ext cx="362279" cy="553998"/>
            </a:xfrm>
            <a:prstGeom prst="rect">
              <a:avLst/>
            </a:prstGeom>
          </p:spPr>
          <p:txBody>
            <a:bodyPr wrap="none" lIns="0" tIns="0" rIns="0" bIns="0">
              <a:sp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r>
                <a:rPr lang="en-US" sz="3529" dirty="0">
                  <a:solidFill>
                    <a:srgbClr val="FFFFFF"/>
                  </a:solidFill>
                  <a:sym typeface="Wingdings" panose="05000000000000000000" pitchFamily="2" charset="2"/>
                </a:rPr>
                <a:t></a:t>
              </a:r>
              <a:endParaRPr lang="en-US" sz="3529" dirty="0">
                <a:solidFill>
                  <a:srgbClr val="FFFFFF"/>
                </a:solidFill>
              </a:endParaRPr>
            </a:p>
          </p:txBody>
        </p:sp>
        <p:sp>
          <p:nvSpPr>
            <p:cNvPr id="120" name="Rectangle 119"/>
            <p:cNvSpPr/>
            <p:nvPr/>
          </p:nvSpPr>
          <p:spPr bwMode="auto">
            <a:xfrm>
              <a:off x="6325089" y="4984538"/>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Non-relational</a:t>
              </a:r>
            </a:p>
          </p:txBody>
        </p:sp>
        <p:pic>
          <p:nvPicPr>
            <p:cNvPr id="121" name="Picture 12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4379" y="5012043"/>
              <a:ext cx="673112" cy="514012"/>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bwMode="auto">
            <a:xfrm>
              <a:off x="7804131" y="4981137"/>
              <a:ext cx="1399032" cy="1280160"/>
            </a:xfrm>
            <a:prstGeom prst="rect">
              <a:avLst/>
            </a:prstGeom>
            <a:solidFill>
              <a:schemeClr val="accent1">
                <a:lumMod val="75000"/>
              </a:schemeClr>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NoSQL</a:t>
              </a:r>
            </a:p>
          </p:txBody>
        </p:sp>
        <p:sp>
          <p:nvSpPr>
            <p:cNvPr id="123" name="Rectangle 122"/>
            <p:cNvSpPr/>
            <p:nvPr/>
          </p:nvSpPr>
          <p:spPr>
            <a:xfrm>
              <a:off x="7914307" y="4981137"/>
              <a:ext cx="365485" cy="430887"/>
            </a:xfrm>
            <a:prstGeom prst="rect">
              <a:avLst/>
            </a:prstGeom>
          </p:spPr>
          <p:txBody>
            <a:bodyPr wrap="none" lIns="0" tIns="0" rIns="0" bIns="0">
              <a:sp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913741" fontAlgn="auto">
                <a:spcBef>
                  <a:spcPts val="0"/>
                </a:spcBef>
                <a:spcAft>
                  <a:spcPts val="0"/>
                </a:spcAft>
                <a:defRPr/>
              </a:pPr>
              <a:r>
                <a:rPr lang="en-US" sz="2745" b="1" kern="0" dirty="0">
                  <a:ln>
                    <a:solidFill>
                      <a:prstClr val="white">
                        <a:alpha val="0"/>
                      </a:prstClr>
                    </a:solidFill>
                  </a:ln>
                  <a:solidFill>
                    <a:srgbClr val="FFFFFF"/>
                  </a:solidFill>
                  <a:ea typeface="Segoe UI" panose="020B0502040204020203" pitchFamily="34" charset="0"/>
                  <a:cs typeface="Segoe UI" panose="020B0502040204020203" pitchFamily="34" charset="0"/>
                </a:rPr>
                <a:t>{ }</a:t>
              </a:r>
            </a:p>
          </p:txBody>
        </p:sp>
      </p:grpSp>
      <p:sp>
        <p:nvSpPr>
          <p:cNvPr id="100" name="Freeform 99"/>
          <p:cNvSpPr/>
          <p:nvPr/>
        </p:nvSpPr>
        <p:spPr bwMode="auto">
          <a:xfrm>
            <a:off x="2400143" y="292802"/>
            <a:ext cx="2353115" cy="5845898"/>
          </a:xfrm>
          <a:custGeom>
            <a:avLst/>
            <a:gdLst>
              <a:gd name="connsiteX0" fmla="*/ 2400300 w 2400300"/>
              <a:gd name="connsiteY0" fmla="*/ 0 h 5934075"/>
              <a:gd name="connsiteX1" fmla="*/ 0 w 2400300"/>
              <a:gd name="connsiteY1" fmla="*/ 28575 h 5934075"/>
              <a:gd name="connsiteX2" fmla="*/ 0 w 2400300"/>
              <a:gd name="connsiteY2" fmla="*/ 3448050 h 5934075"/>
              <a:gd name="connsiteX3" fmla="*/ 2400300 w 2400300"/>
              <a:gd name="connsiteY3" fmla="*/ 5934075 h 5934075"/>
              <a:gd name="connsiteX4" fmla="*/ 2400300 w 2400300"/>
              <a:gd name="connsiteY4" fmla="*/ 0 h 5934075"/>
              <a:gd name="connsiteX0" fmla="*/ 2400300 w 2400300"/>
              <a:gd name="connsiteY0" fmla="*/ 0 h 5934075"/>
              <a:gd name="connsiteX1" fmla="*/ 0 w 2400300"/>
              <a:gd name="connsiteY1" fmla="*/ 786864 h 5934075"/>
              <a:gd name="connsiteX2" fmla="*/ 0 w 2400300"/>
              <a:gd name="connsiteY2" fmla="*/ 3448050 h 5934075"/>
              <a:gd name="connsiteX3" fmla="*/ 2400300 w 2400300"/>
              <a:gd name="connsiteY3" fmla="*/ 5934075 h 5934075"/>
              <a:gd name="connsiteX4" fmla="*/ 2400300 w 2400300"/>
              <a:gd name="connsiteY4" fmla="*/ 0 h 5934075"/>
              <a:gd name="connsiteX0" fmla="*/ 2400300 w 2400300"/>
              <a:gd name="connsiteY0" fmla="*/ 0 h 5934075"/>
              <a:gd name="connsiteX1" fmla="*/ 0 w 2400300"/>
              <a:gd name="connsiteY1" fmla="*/ 521463 h 5934075"/>
              <a:gd name="connsiteX2" fmla="*/ 0 w 2400300"/>
              <a:gd name="connsiteY2" fmla="*/ 3448050 h 5934075"/>
              <a:gd name="connsiteX3" fmla="*/ 2400300 w 2400300"/>
              <a:gd name="connsiteY3" fmla="*/ 5934075 h 5934075"/>
              <a:gd name="connsiteX4" fmla="*/ 2400300 w 2400300"/>
              <a:gd name="connsiteY4" fmla="*/ 0 h 5934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5934075">
                <a:moveTo>
                  <a:pt x="2400300" y="0"/>
                </a:moveTo>
                <a:lnTo>
                  <a:pt x="0" y="521463"/>
                </a:lnTo>
                <a:lnTo>
                  <a:pt x="0" y="3448050"/>
                </a:lnTo>
                <a:lnTo>
                  <a:pt x="2400300" y="5934075"/>
                </a:lnTo>
                <a:lnTo>
                  <a:pt x="24003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algn="ctr" defTabSz="914102">
              <a:lnSpc>
                <a:spcPct val="90000"/>
              </a:lnSpc>
            </a:pPr>
            <a:endParaRPr lang="en-IN" sz="1961" b="1" dirty="0">
              <a:solidFill>
                <a:srgbClr val="FFFFFF"/>
              </a:solidFill>
              <a:latin typeface="Segoe UI Light"/>
              <a:ea typeface="Segoe UI" pitchFamily="34" charset="0"/>
              <a:cs typeface="Segoe UI" pitchFamily="34" charset="0"/>
            </a:endParaRPr>
          </a:p>
        </p:txBody>
      </p:sp>
      <p:sp>
        <p:nvSpPr>
          <p:cNvPr id="102" name="Rectangle 101">
            <a:hlinkClick r:id="" action="ppaction://noaction"/>
          </p:cNvPr>
          <p:cNvSpPr/>
          <p:nvPr/>
        </p:nvSpPr>
        <p:spPr bwMode="auto">
          <a:xfrm>
            <a:off x="4750784" y="292803"/>
            <a:ext cx="7171399" cy="547655"/>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134464" tIns="89642" rIns="134464" bIns="89642" numCol="1" spcCol="0" rtlCol="0" fromWordArt="0" anchor="ctr"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746322" fontAlgn="auto">
              <a:spcBef>
                <a:spcPts val="0"/>
              </a:spcBef>
              <a:spcAft>
                <a:spcPts val="0"/>
              </a:spcAft>
              <a:defRPr/>
            </a:pPr>
            <a:r>
              <a:rPr lang="en-US" sz="1765" kern="0" dirty="0">
                <a:ln>
                  <a:solidFill>
                    <a:srgbClr val="FFFFFF">
                      <a:alpha val="0"/>
                    </a:srgbClr>
                  </a:solidFill>
                </a:ln>
                <a:solidFill>
                  <a:srgbClr val="505050"/>
                </a:solidFill>
                <a:latin typeface="Segoe UI Semibold" panose="020B0702040204020203" pitchFamily="34" charset="0"/>
                <a:cs typeface="Segoe UI Semibold" panose="020B0702040204020203" pitchFamily="34" charset="0"/>
              </a:rPr>
              <a:t>VISUALIZE + DECIDE</a:t>
            </a:r>
          </a:p>
        </p:txBody>
      </p:sp>
      <p:sp>
        <p:nvSpPr>
          <p:cNvPr id="103" name="Rectangle 102"/>
          <p:cNvSpPr/>
          <p:nvPr/>
        </p:nvSpPr>
        <p:spPr bwMode="auto">
          <a:xfrm>
            <a:off x="10550653"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Mobile</a:t>
            </a:r>
          </a:p>
        </p:txBody>
      </p:sp>
      <p:grpSp>
        <p:nvGrpSpPr>
          <p:cNvPr id="104" name="Group 103"/>
          <p:cNvGrpSpPr/>
          <p:nvPr/>
        </p:nvGrpSpPr>
        <p:grpSpPr>
          <a:xfrm>
            <a:off x="10648081" y="994321"/>
            <a:ext cx="368049" cy="429247"/>
            <a:chOff x="10280013" y="4544837"/>
            <a:chExt cx="728878" cy="719103"/>
          </a:xfrm>
        </p:grpSpPr>
        <p:grpSp>
          <p:nvGrpSpPr>
            <p:cNvPr id="159" name="Group 158"/>
            <p:cNvGrpSpPr/>
            <p:nvPr/>
          </p:nvGrpSpPr>
          <p:grpSpPr bwMode="black">
            <a:xfrm>
              <a:off x="10280013" y="4544837"/>
              <a:ext cx="728878" cy="719103"/>
              <a:chOff x="2916435" y="3914152"/>
              <a:chExt cx="930763" cy="918513"/>
            </a:xfrm>
          </p:grpSpPr>
          <p:pic>
            <p:nvPicPr>
              <p:cNvPr id="161" name="Picture 1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162" name="Freeform 1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p:spPr>
            <p:txBody>
              <a:bodyPr vert="horz" wrap="square" lIns="89642" tIns="44821" rIns="89642" bIns="4482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5828" fontAlgn="auto">
                  <a:spcBef>
                    <a:spcPts val="0"/>
                  </a:spcBef>
                  <a:spcAft>
                    <a:spcPts val="0"/>
                  </a:spcAft>
                  <a:defRPr/>
                </a:pPr>
                <a:endParaRPr lang="en-US" sz="865" kern="0" dirty="0">
                  <a:solidFill>
                    <a:srgbClr val="FFFFFF"/>
                  </a:solidFill>
                </a:endParaRPr>
              </a:p>
            </p:txBody>
          </p:sp>
        </p:grpSp>
        <p:sp>
          <p:nvSpPr>
            <p:cNvPr id="160" name="Freeform 159"/>
            <p:cNvSpPr/>
            <p:nvPr/>
          </p:nvSpPr>
          <p:spPr>
            <a:xfrm>
              <a:off x="10639372" y="4697517"/>
              <a:ext cx="294872" cy="301210"/>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lIns="89642" tIns="44821" rIns="89642" bIns="44821" rtlCol="0" anchor="ct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895675" fontAlgn="auto">
                <a:spcBef>
                  <a:spcPts val="0"/>
                </a:spcBef>
                <a:spcAft>
                  <a:spcPts val="0"/>
                </a:spcAft>
                <a:defRPr/>
              </a:pPr>
              <a:endParaRPr lang="en-US" sz="1729" kern="0">
                <a:solidFill>
                  <a:sysClr val="window" lastClr="FFFFFF"/>
                </a:solidFill>
                <a:latin typeface="Arial"/>
              </a:endParaRPr>
            </a:p>
          </p:txBody>
        </p:sp>
      </p:grpSp>
      <p:sp>
        <p:nvSpPr>
          <p:cNvPr id="105" name="Rectangle 104"/>
          <p:cNvSpPr/>
          <p:nvPr/>
        </p:nvSpPr>
        <p:spPr bwMode="auto">
          <a:xfrm>
            <a:off x="6200751"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Reports</a:t>
            </a:r>
          </a:p>
        </p:txBody>
      </p:sp>
      <p:sp>
        <p:nvSpPr>
          <p:cNvPr id="106" name="Freeform 105"/>
          <p:cNvSpPr>
            <a:spLocks noEditPoints="1"/>
          </p:cNvSpPr>
          <p:nvPr/>
        </p:nvSpPr>
        <p:spPr bwMode="auto">
          <a:xfrm>
            <a:off x="6277022" y="977709"/>
            <a:ext cx="307574" cy="391362"/>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78172" fontAlgn="auto">
              <a:spcBef>
                <a:spcPts val="0"/>
              </a:spcBef>
              <a:spcAft>
                <a:spcPts val="0"/>
              </a:spcAft>
              <a:defRPr/>
            </a:pPr>
            <a:endParaRPr lang="en-US" sz="1633" kern="0">
              <a:solidFill>
                <a:srgbClr val="000000"/>
              </a:solidFill>
            </a:endParaRPr>
          </a:p>
        </p:txBody>
      </p:sp>
      <p:sp>
        <p:nvSpPr>
          <p:cNvPr id="107" name="Rectangle 106"/>
          <p:cNvSpPr/>
          <p:nvPr/>
        </p:nvSpPr>
        <p:spPr bwMode="auto">
          <a:xfrm>
            <a:off x="9100686"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Natural language</a:t>
            </a:r>
          </a:p>
          <a:p>
            <a:pPr defTabSz="914314" fontAlgn="auto">
              <a:spcBef>
                <a:spcPts val="0"/>
              </a:spcBef>
              <a:spcAft>
                <a:spcPts val="0"/>
              </a:spcAft>
              <a:defRPr/>
            </a:pPr>
            <a:r>
              <a:rPr lang="en-US" sz="1372" kern="0" dirty="0">
                <a:solidFill>
                  <a:srgbClr val="FFFFFF"/>
                </a:solidFill>
                <a:latin typeface="Segoe UI"/>
                <a:cs typeface="+mn-cs"/>
              </a:rPr>
              <a:t>query</a:t>
            </a:r>
          </a:p>
        </p:txBody>
      </p:sp>
      <p:sp>
        <p:nvSpPr>
          <p:cNvPr id="108" name="Freeform 107"/>
          <p:cNvSpPr>
            <a:spLocks noEditPoints="1"/>
          </p:cNvSpPr>
          <p:nvPr/>
        </p:nvSpPr>
        <p:spPr bwMode="black">
          <a:xfrm rot="5400000">
            <a:off x="9171837" y="983154"/>
            <a:ext cx="408513" cy="397624"/>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71" fontAlgn="auto">
              <a:spcBef>
                <a:spcPts val="0"/>
              </a:spcBef>
              <a:spcAft>
                <a:spcPts val="0"/>
              </a:spcAft>
              <a:defRPr/>
            </a:pPr>
            <a:endParaRPr lang="en-US" sz="1537" kern="0">
              <a:solidFill>
                <a:prstClr val="black"/>
              </a:solidFill>
              <a:cs typeface="Segoe UI" panose="020B0502040204020203" pitchFamily="34" charset="0"/>
            </a:endParaRPr>
          </a:p>
        </p:txBody>
      </p:sp>
      <p:sp>
        <p:nvSpPr>
          <p:cNvPr id="109" name="Rectangle 108"/>
          <p:cNvSpPr/>
          <p:nvPr/>
        </p:nvSpPr>
        <p:spPr bwMode="auto">
          <a:xfrm>
            <a:off x="7650719"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Dashboards</a:t>
            </a:r>
          </a:p>
        </p:txBody>
      </p:sp>
      <p:sp>
        <p:nvSpPr>
          <p:cNvPr id="110" name="Freeform 109"/>
          <p:cNvSpPr/>
          <p:nvPr/>
        </p:nvSpPr>
        <p:spPr>
          <a:xfrm>
            <a:off x="7730238" y="984661"/>
            <a:ext cx="397965" cy="349454"/>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lIns="89642" tIns="44821" rIns="89642" bIns="44821" rtlCol="0" anchor="ct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895947" fontAlgn="auto">
              <a:spcBef>
                <a:spcPts val="0"/>
              </a:spcBef>
              <a:spcAft>
                <a:spcPts val="0"/>
              </a:spcAft>
              <a:defRPr/>
            </a:pPr>
            <a:endParaRPr lang="en-US" sz="1764" kern="0">
              <a:solidFill>
                <a:sysClr val="window" lastClr="FFFFFF"/>
              </a:solidFill>
              <a:latin typeface="Arial"/>
            </a:endParaRPr>
          </a:p>
        </p:txBody>
      </p:sp>
      <p:sp>
        <p:nvSpPr>
          <p:cNvPr id="111" name="Rectangle 110"/>
          <p:cNvSpPr/>
          <p:nvPr/>
        </p:nvSpPr>
        <p:spPr bwMode="auto">
          <a:xfrm>
            <a:off x="4750784" y="911817"/>
            <a:ext cx="1371530" cy="1254995"/>
          </a:xfrm>
          <a:prstGeom prst="rect">
            <a:avLst/>
          </a:prstGeom>
          <a:solidFill>
            <a:schemeClr val="accent5"/>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defRPr/>
            </a:pPr>
            <a:r>
              <a:rPr lang="en-US" sz="1372" kern="0" dirty="0">
                <a:solidFill>
                  <a:srgbClr val="FFFFFF"/>
                </a:solidFill>
                <a:latin typeface="Segoe UI"/>
                <a:cs typeface="+mn-cs"/>
              </a:rPr>
              <a:t>Applications</a:t>
            </a:r>
          </a:p>
        </p:txBody>
      </p:sp>
      <p:sp>
        <p:nvSpPr>
          <p:cNvPr id="112" name="Freeform 111"/>
          <p:cNvSpPr>
            <a:spLocks noEditPoints="1"/>
          </p:cNvSpPr>
          <p:nvPr/>
        </p:nvSpPr>
        <p:spPr bwMode="auto">
          <a:xfrm>
            <a:off x="4823109" y="981739"/>
            <a:ext cx="253851" cy="387332"/>
          </a:xfrm>
          <a:custGeom>
            <a:avLst/>
            <a:gdLst>
              <a:gd name="T0" fmla="*/ 3252 w 3252"/>
              <a:gd name="T1" fmla="*/ 0 h 4962"/>
              <a:gd name="T2" fmla="*/ 3252 w 3252"/>
              <a:gd name="T3" fmla="*/ 1502 h 4962"/>
              <a:gd name="T4" fmla="*/ 1749 w 3252"/>
              <a:gd name="T5" fmla="*/ 1502 h 4962"/>
              <a:gd name="T6" fmla="*/ 1749 w 3252"/>
              <a:gd name="T7" fmla="*/ 0 h 4962"/>
              <a:gd name="T8" fmla="*/ 3252 w 3252"/>
              <a:gd name="T9" fmla="*/ 0 h 4962"/>
              <a:gd name="T10" fmla="*/ 3252 w 3252"/>
              <a:gd name="T11" fmla="*/ 0 h 4962"/>
              <a:gd name="T12" fmla="*/ 3252 w 3252"/>
              <a:gd name="T13" fmla="*/ 0 h 4962"/>
              <a:gd name="T14" fmla="*/ 1749 w 3252"/>
              <a:gd name="T15" fmla="*/ 1727 h 4962"/>
              <a:gd name="T16" fmla="*/ 1749 w 3252"/>
              <a:gd name="T17" fmla="*/ 3236 h 4962"/>
              <a:gd name="T18" fmla="*/ 3252 w 3252"/>
              <a:gd name="T19" fmla="*/ 3236 h 4962"/>
              <a:gd name="T20" fmla="*/ 3252 w 3252"/>
              <a:gd name="T21" fmla="*/ 1727 h 4962"/>
              <a:gd name="T22" fmla="*/ 1749 w 3252"/>
              <a:gd name="T23" fmla="*/ 1727 h 4962"/>
              <a:gd name="T24" fmla="*/ 1749 w 3252"/>
              <a:gd name="T25" fmla="*/ 1727 h 4962"/>
              <a:gd name="T26" fmla="*/ 1749 w 3252"/>
              <a:gd name="T27" fmla="*/ 1727 h 4962"/>
              <a:gd name="T28" fmla="*/ 0 w 3252"/>
              <a:gd name="T29" fmla="*/ 0 h 4962"/>
              <a:gd name="T30" fmla="*/ 0 w 3252"/>
              <a:gd name="T31" fmla="*/ 1502 h 4962"/>
              <a:gd name="T32" fmla="*/ 1524 w 3252"/>
              <a:gd name="T33" fmla="*/ 1502 h 4962"/>
              <a:gd name="T34" fmla="*/ 1524 w 3252"/>
              <a:gd name="T35" fmla="*/ 0 h 4962"/>
              <a:gd name="T36" fmla="*/ 0 w 3252"/>
              <a:gd name="T37" fmla="*/ 0 h 4962"/>
              <a:gd name="T38" fmla="*/ 0 w 3252"/>
              <a:gd name="T39" fmla="*/ 0 h 4962"/>
              <a:gd name="T40" fmla="*/ 0 w 3252"/>
              <a:gd name="T41" fmla="*/ 0 h 4962"/>
              <a:gd name="T42" fmla="*/ 0 w 3252"/>
              <a:gd name="T43" fmla="*/ 1727 h 4962"/>
              <a:gd name="T44" fmla="*/ 0 w 3252"/>
              <a:gd name="T45" fmla="*/ 3236 h 4962"/>
              <a:gd name="T46" fmla="*/ 1524 w 3252"/>
              <a:gd name="T47" fmla="*/ 3236 h 4962"/>
              <a:gd name="T48" fmla="*/ 1524 w 3252"/>
              <a:gd name="T49" fmla="*/ 1727 h 4962"/>
              <a:gd name="T50" fmla="*/ 0 w 3252"/>
              <a:gd name="T51" fmla="*/ 1727 h 4962"/>
              <a:gd name="T52" fmla="*/ 0 w 3252"/>
              <a:gd name="T53" fmla="*/ 1727 h 4962"/>
              <a:gd name="T54" fmla="*/ 0 w 3252"/>
              <a:gd name="T55" fmla="*/ 1727 h 4962"/>
              <a:gd name="T56" fmla="*/ 0 w 3252"/>
              <a:gd name="T57" fmla="*/ 3460 h 4962"/>
              <a:gd name="T58" fmla="*/ 0 w 3252"/>
              <a:gd name="T59" fmla="*/ 4962 h 4962"/>
              <a:gd name="T60" fmla="*/ 3252 w 3252"/>
              <a:gd name="T61" fmla="*/ 4962 h 4962"/>
              <a:gd name="T62" fmla="*/ 3252 w 3252"/>
              <a:gd name="T63" fmla="*/ 3460 h 4962"/>
              <a:gd name="T64" fmla="*/ 0 w 3252"/>
              <a:gd name="T65" fmla="*/ 3460 h 4962"/>
              <a:gd name="T66" fmla="*/ 0 w 3252"/>
              <a:gd name="T67" fmla="*/ 3460 h 4962"/>
              <a:gd name="T68" fmla="*/ 0 w 3252"/>
              <a:gd name="T69" fmla="*/ 3460 h 4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52" h="4962">
                <a:moveTo>
                  <a:pt x="3252" y="0"/>
                </a:moveTo>
                <a:lnTo>
                  <a:pt x="3252" y="1502"/>
                </a:lnTo>
                <a:lnTo>
                  <a:pt x="1749" y="1502"/>
                </a:lnTo>
                <a:lnTo>
                  <a:pt x="1749" y="0"/>
                </a:lnTo>
                <a:lnTo>
                  <a:pt x="3252" y="0"/>
                </a:lnTo>
                <a:lnTo>
                  <a:pt x="3252" y="0"/>
                </a:lnTo>
                <a:lnTo>
                  <a:pt x="3252" y="0"/>
                </a:lnTo>
                <a:close/>
                <a:moveTo>
                  <a:pt x="1749" y="1727"/>
                </a:moveTo>
                <a:lnTo>
                  <a:pt x="1749" y="3236"/>
                </a:lnTo>
                <a:lnTo>
                  <a:pt x="3252" y="3236"/>
                </a:lnTo>
                <a:lnTo>
                  <a:pt x="3252" y="1727"/>
                </a:lnTo>
                <a:lnTo>
                  <a:pt x="1749" y="1727"/>
                </a:lnTo>
                <a:lnTo>
                  <a:pt x="1749" y="1727"/>
                </a:lnTo>
                <a:lnTo>
                  <a:pt x="1749" y="1727"/>
                </a:lnTo>
                <a:close/>
                <a:moveTo>
                  <a:pt x="0" y="0"/>
                </a:moveTo>
                <a:lnTo>
                  <a:pt x="0" y="1502"/>
                </a:lnTo>
                <a:lnTo>
                  <a:pt x="1524" y="1502"/>
                </a:lnTo>
                <a:lnTo>
                  <a:pt x="1524" y="0"/>
                </a:lnTo>
                <a:lnTo>
                  <a:pt x="0" y="0"/>
                </a:lnTo>
                <a:lnTo>
                  <a:pt x="0" y="0"/>
                </a:lnTo>
                <a:lnTo>
                  <a:pt x="0" y="0"/>
                </a:lnTo>
                <a:close/>
                <a:moveTo>
                  <a:pt x="0" y="1727"/>
                </a:moveTo>
                <a:lnTo>
                  <a:pt x="0" y="3236"/>
                </a:lnTo>
                <a:lnTo>
                  <a:pt x="1524" y="3236"/>
                </a:lnTo>
                <a:lnTo>
                  <a:pt x="1524" y="1727"/>
                </a:lnTo>
                <a:lnTo>
                  <a:pt x="0" y="1727"/>
                </a:lnTo>
                <a:lnTo>
                  <a:pt x="0" y="1727"/>
                </a:lnTo>
                <a:lnTo>
                  <a:pt x="0" y="1727"/>
                </a:lnTo>
                <a:close/>
                <a:moveTo>
                  <a:pt x="0" y="3460"/>
                </a:moveTo>
                <a:lnTo>
                  <a:pt x="0" y="4962"/>
                </a:lnTo>
                <a:lnTo>
                  <a:pt x="3252" y="4962"/>
                </a:lnTo>
                <a:lnTo>
                  <a:pt x="3252" y="3460"/>
                </a:lnTo>
                <a:lnTo>
                  <a:pt x="0" y="3460"/>
                </a:lnTo>
                <a:lnTo>
                  <a:pt x="0" y="3460"/>
                </a:lnTo>
                <a:lnTo>
                  <a:pt x="0" y="346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71" fontAlgn="auto">
              <a:spcBef>
                <a:spcPts val="0"/>
              </a:spcBef>
              <a:spcAft>
                <a:spcPts val="0"/>
              </a:spcAft>
              <a:defRPr/>
            </a:pPr>
            <a:endParaRPr lang="en-US" sz="1729" kern="0">
              <a:solidFill>
                <a:srgbClr val="505050"/>
              </a:solidFill>
            </a:endParaRPr>
          </a:p>
        </p:txBody>
      </p:sp>
      <p:sp>
        <p:nvSpPr>
          <p:cNvPr id="115" name="Rectangle 114">
            <a:hlinkClick r:id="" action="ppaction://noaction"/>
          </p:cNvPr>
          <p:cNvSpPr/>
          <p:nvPr/>
        </p:nvSpPr>
        <p:spPr bwMode="auto">
          <a:xfrm>
            <a:off x="4750784" y="4290865"/>
            <a:ext cx="7171399" cy="517103"/>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134464" tIns="89642" rIns="134464" bIns="89642" numCol="1" spcCol="0" rtlCol="0" fromWordArt="0" anchor="ctr"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746322" fontAlgn="auto">
              <a:spcBef>
                <a:spcPts val="0"/>
              </a:spcBef>
              <a:spcAft>
                <a:spcPts val="0"/>
              </a:spcAft>
            </a:pPr>
            <a:r>
              <a:rPr lang="en-US" sz="1765" kern="0" dirty="0">
                <a:ln>
                  <a:solidFill>
                    <a:srgbClr val="FFFFFF">
                      <a:alpha val="0"/>
                    </a:srgbClr>
                  </a:solidFill>
                </a:ln>
                <a:solidFill>
                  <a:srgbClr val="505050"/>
                </a:solidFill>
                <a:latin typeface="Segoe UI Semibold" panose="020B0702040204020203" pitchFamily="34" charset="0"/>
                <a:cs typeface="Segoe UI Semibold" panose="020B0702040204020203" pitchFamily="34" charset="0"/>
              </a:rPr>
              <a:t>CAPTURE + MANAGE</a:t>
            </a:r>
          </a:p>
        </p:txBody>
      </p:sp>
      <p:sp>
        <p:nvSpPr>
          <p:cNvPr id="124" name="Rectangle 123">
            <a:hlinkClick r:id="" action="ppaction://noaction"/>
          </p:cNvPr>
          <p:cNvSpPr/>
          <p:nvPr/>
        </p:nvSpPr>
        <p:spPr bwMode="auto">
          <a:xfrm>
            <a:off x="4750784" y="2306188"/>
            <a:ext cx="7171399" cy="517103"/>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134464" tIns="89642" rIns="134464" bIns="89642" numCol="1" spcCol="0" rtlCol="0" fromWordArt="0" anchor="ctr"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746322" fontAlgn="auto">
              <a:spcBef>
                <a:spcPts val="0"/>
              </a:spcBef>
              <a:spcAft>
                <a:spcPts val="0"/>
              </a:spcAft>
            </a:pPr>
            <a:r>
              <a:rPr lang="en-US" sz="1765" kern="0" dirty="0">
                <a:ln>
                  <a:solidFill>
                    <a:srgbClr val="FFFFFF">
                      <a:alpha val="0"/>
                    </a:srgbClr>
                  </a:solidFill>
                </a:ln>
                <a:solidFill>
                  <a:srgbClr val="505050"/>
                </a:solidFill>
                <a:latin typeface="Segoe UI Semibold" panose="020B0702040204020203" pitchFamily="34" charset="0"/>
                <a:cs typeface="Segoe UI Semibold" panose="020B0702040204020203" pitchFamily="34" charset="0"/>
              </a:rPr>
              <a:t>TRANSFORM + ANALYZE</a:t>
            </a:r>
          </a:p>
        </p:txBody>
      </p:sp>
      <p:sp>
        <p:nvSpPr>
          <p:cNvPr id="125" name="Rectangle 124"/>
          <p:cNvSpPr/>
          <p:nvPr/>
        </p:nvSpPr>
        <p:spPr bwMode="auto">
          <a:xfrm>
            <a:off x="4750784" y="2896494"/>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Orchestration</a:t>
            </a:r>
          </a:p>
        </p:txBody>
      </p:sp>
      <p:grpSp>
        <p:nvGrpSpPr>
          <p:cNvPr id="126" name="Group 125"/>
          <p:cNvGrpSpPr/>
          <p:nvPr/>
        </p:nvGrpSpPr>
        <p:grpSpPr>
          <a:xfrm>
            <a:off x="4820540" y="2985731"/>
            <a:ext cx="556259" cy="386799"/>
            <a:chOff x="3806692" y="2708346"/>
            <a:chExt cx="531683" cy="333940"/>
          </a:xfrm>
        </p:grpSpPr>
        <p:sp>
          <p:nvSpPr>
            <p:cNvPr id="141" name="Freeform 140"/>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78172" fontAlgn="auto">
                <a:spcBef>
                  <a:spcPts val="0"/>
                </a:spcBef>
                <a:spcAft>
                  <a:spcPts val="0"/>
                </a:spcAft>
                <a:defRPr/>
              </a:pPr>
              <a:endParaRPr lang="en-US" sz="1633" kern="0">
                <a:solidFill>
                  <a:srgbClr val="000000"/>
                </a:solidFill>
              </a:endParaRPr>
            </a:p>
          </p:txBody>
        </p:sp>
        <p:sp>
          <p:nvSpPr>
            <p:cNvPr id="142" name="Freeform 141"/>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78172" fontAlgn="auto">
                <a:spcBef>
                  <a:spcPts val="0"/>
                </a:spcBef>
                <a:spcAft>
                  <a:spcPts val="0"/>
                </a:spcAft>
                <a:defRPr/>
              </a:pPr>
              <a:endParaRPr lang="en-US" sz="1633" kern="0">
                <a:solidFill>
                  <a:srgbClr val="000000"/>
                </a:solidFill>
              </a:endParaRPr>
            </a:p>
          </p:txBody>
        </p:sp>
        <p:sp>
          <p:nvSpPr>
            <p:cNvPr id="143" name="Freeform 14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78172" fontAlgn="auto">
                <a:spcBef>
                  <a:spcPts val="0"/>
                </a:spcBef>
                <a:spcAft>
                  <a:spcPts val="0"/>
                </a:spcAft>
                <a:defRPr/>
              </a:pPr>
              <a:endParaRPr lang="en-US" sz="1633" kern="0">
                <a:solidFill>
                  <a:srgbClr val="000000"/>
                </a:solidFill>
              </a:endParaRPr>
            </a:p>
          </p:txBody>
        </p:sp>
      </p:grpSp>
      <p:sp>
        <p:nvSpPr>
          <p:cNvPr id="127" name="Rectangle 126"/>
          <p:cNvSpPr/>
          <p:nvPr/>
        </p:nvSpPr>
        <p:spPr bwMode="auto">
          <a:xfrm>
            <a:off x="10550653" y="2896494"/>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Machine learning</a:t>
            </a:r>
          </a:p>
        </p:txBody>
      </p:sp>
      <p:grpSp>
        <p:nvGrpSpPr>
          <p:cNvPr id="128" name="Group 127"/>
          <p:cNvGrpSpPr/>
          <p:nvPr/>
        </p:nvGrpSpPr>
        <p:grpSpPr>
          <a:xfrm>
            <a:off x="10685128" y="2982754"/>
            <a:ext cx="241900" cy="555682"/>
            <a:chOff x="10638708" y="2707362"/>
            <a:chExt cx="251764" cy="430113"/>
          </a:xfrm>
        </p:grpSpPr>
        <p:sp>
          <p:nvSpPr>
            <p:cNvPr id="139" name="Freeform 138"/>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548553" fontAlgn="auto">
                <a:spcBef>
                  <a:spcPts val="0"/>
                </a:spcBef>
                <a:spcAft>
                  <a:spcPts val="0"/>
                </a:spcAft>
                <a:defRPr/>
              </a:pPr>
              <a:endParaRPr lang="en-US" sz="672" b="1" kern="0" cap="all" dirty="0">
                <a:solidFill>
                  <a:srgbClr val="000000"/>
                </a:solidFill>
                <a:latin typeface="Segoe UI"/>
                <a:cs typeface="+mn-cs"/>
              </a:endParaRPr>
            </a:p>
          </p:txBody>
        </p:sp>
        <p:sp>
          <p:nvSpPr>
            <p:cNvPr id="140" name="Freeform 139"/>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548553" fontAlgn="auto">
                <a:spcBef>
                  <a:spcPts val="0"/>
                </a:spcBef>
                <a:spcAft>
                  <a:spcPts val="0"/>
                </a:spcAft>
                <a:defRPr/>
              </a:pPr>
              <a:endParaRPr lang="en-US" sz="672" b="1" kern="0" cap="all" dirty="0">
                <a:solidFill>
                  <a:srgbClr val="000000"/>
                </a:solidFill>
                <a:latin typeface="Segoe UI"/>
                <a:cs typeface="+mn-cs"/>
              </a:endParaRPr>
            </a:p>
          </p:txBody>
        </p:sp>
      </p:grpSp>
      <p:sp>
        <p:nvSpPr>
          <p:cNvPr id="129" name="Rectangle 128"/>
          <p:cNvSpPr/>
          <p:nvPr/>
        </p:nvSpPr>
        <p:spPr bwMode="auto">
          <a:xfrm>
            <a:off x="9100686" y="2896493"/>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Modeling</a:t>
            </a:r>
          </a:p>
        </p:txBody>
      </p:sp>
      <p:grpSp>
        <p:nvGrpSpPr>
          <p:cNvPr id="130" name="Group 129"/>
          <p:cNvGrpSpPr/>
          <p:nvPr/>
        </p:nvGrpSpPr>
        <p:grpSpPr>
          <a:xfrm>
            <a:off x="9179670" y="2973924"/>
            <a:ext cx="358271" cy="415848"/>
            <a:chOff x="9463937" y="3770949"/>
            <a:chExt cx="302650" cy="351287"/>
          </a:xfrm>
        </p:grpSpPr>
        <p:sp>
          <p:nvSpPr>
            <p:cNvPr id="136" name="Freeform 135"/>
            <p:cNvSpPr>
              <a:spLocks/>
            </p:cNvSpPr>
            <p:nvPr/>
          </p:nvSpPr>
          <p:spPr bwMode="auto">
            <a:xfrm>
              <a:off x="9463937"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7868" tIns="43933" rIns="87868" bIns="4393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30" fontAlgn="auto">
                <a:spcBef>
                  <a:spcPts val="0"/>
                </a:spcBef>
                <a:spcAft>
                  <a:spcPts val="0"/>
                </a:spcAft>
                <a:defRPr/>
              </a:pPr>
              <a:endParaRPr lang="en-US" sz="1152" kern="0">
                <a:solidFill>
                  <a:srgbClr val="000000"/>
                </a:solidFill>
              </a:endParaRPr>
            </a:p>
          </p:txBody>
        </p:sp>
        <p:sp>
          <p:nvSpPr>
            <p:cNvPr id="137" name="Freeform 136"/>
            <p:cNvSpPr>
              <a:spLocks/>
            </p:cNvSpPr>
            <p:nvPr/>
          </p:nvSpPr>
          <p:spPr bwMode="auto">
            <a:xfrm>
              <a:off x="9620489"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7868" tIns="43933" rIns="87868" bIns="4393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30" fontAlgn="auto">
                <a:spcBef>
                  <a:spcPts val="0"/>
                </a:spcBef>
                <a:spcAft>
                  <a:spcPts val="0"/>
                </a:spcAft>
                <a:defRPr/>
              </a:pPr>
              <a:endParaRPr lang="en-US" sz="1152" kern="0">
                <a:solidFill>
                  <a:srgbClr val="000000"/>
                </a:solidFill>
              </a:endParaRPr>
            </a:p>
          </p:txBody>
        </p:sp>
        <p:sp>
          <p:nvSpPr>
            <p:cNvPr id="138" name="Freeform 137"/>
            <p:cNvSpPr>
              <a:spLocks/>
            </p:cNvSpPr>
            <p:nvPr/>
          </p:nvSpPr>
          <p:spPr bwMode="auto">
            <a:xfrm>
              <a:off x="9463937"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7868" tIns="43933" rIns="87868" bIns="4393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130" fontAlgn="auto">
                <a:spcBef>
                  <a:spcPts val="0"/>
                </a:spcBef>
                <a:spcAft>
                  <a:spcPts val="0"/>
                </a:spcAft>
                <a:defRPr/>
              </a:pPr>
              <a:endParaRPr lang="en-US" sz="1152" kern="0">
                <a:solidFill>
                  <a:srgbClr val="000000"/>
                </a:solidFill>
              </a:endParaRPr>
            </a:p>
          </p:txBody>
        </p:sp>
      </p:grpSp>
      <p:sp>
        <p:nvSpPr>
          <p:cNvPr id="132" name="Rectangle 131"/>
          <p:cNvSpPr/>
          <p:nvPr/>
        </p:nvSpPr>
        <p:spPr bwMode="auto">
          <a:xfrm>
            <a:off x="6200751" y="2896493"/>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Information management</a:t>
            </a:r>
          </a:p>
        </p:txBody>
      </p:sp>
      <p:sp>
        <p:nvSpPr>
          <p:cNvPr id="133" name="Freeform 132"/>
          <p:cNvSpPr>
            <a:spLocks noEditPoints="1"/>
          </p:cNvSpPr>
          <p:nvPr/>
        </p:nvSpPr>
        <p:spPr bwMode="black">
          <a:xfrm>
            <a:off x="6292320" y="2990344"/>
            <a:ext cx="422637" cy="423124"/>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386" fontAlgn="auto">
              <a:spcBef>
                <a:spcPts val="0"/>
              </a:spcBef>
              <a:spcAft>
                <a:spcPts val="0"/>
              </a:spcAft>
              <a:defRPr/>
            </a:pPr>
            <a:endParaRPr lang="en-US" sz="1568" kern="0">
              <a:solidFill>
                <a:srgbClr val="000000"/>
              </a:solidFill>
            </a:endParaRPr>
          </a:p>
        </p:txBody>
      </p:sp>
      <p:sp>
        <p:nvSpPr>
          <p:cNvPr id="134" name="Rectangle 133"/>
          <p:cNvSpPr/>
          <p:nvPr/>
        </p:nvSpPr>
        <p:spPr bwMode="auto">
          <a:xfrm>
            <a:off x="7650719" y="2896492"/>
            <a:ext cx="1371530" cy="1254995"/>
          </a:xfrm>
          <a:prstGeom prst="rect">
            <a:avLst/>
          </a:prstGeom>
          <a:solidFill>
            <a:srgbClr val="C00000"/>
          </a:solidFill>
          <a:ln w="10795" cap="flat" cmpd="sng" algn="ctr">
            <a:noFill/>
            <a:prstDash val="solid"/>
          </a:ln>
          <a:effectLst/>
        </p:spPr>
        <p:txBody>
          <a:bodyPr lIns="89642" tIns="44821" rIns="89642" bIns="44821" anchor="b"/>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4314" fontAlgn="auto">
              <a:spcBef>
                <a:spcPts val="0"/>
              </a:spcBef>
              <a:spcAft>
                <a:spcPts val="0"/>
              </a:spcAft>
            </a:pPr>
            <a:r>
              <a:rPr lang="en-US" sz="1372" kern="0" dirty="0">
                <a:solidFill>
                  <a:srgbClr val="FFFFFF"/>
                </a:solidFill>
                <a:latin typeface="Segoe UI"/>
                <a:cs typeface="+mn-cs"/>
              </a:rPr>
              <a:t>Complex event processing</a:t>
            </a:r>
          </a:p>
        </p:txBody>
      </p:sp>
      <p:sp>
        <p:nvSpPr>
          <p:cNvPr id="135" name="Freeform 134"/>
          <p:cNvSpPr/>
          <p:nvPr/>
        </p:nvSpPr>
        <p:spPr bwMode="auto">
          <a:xfrm>
            <a:off x="7706756" y="2954579"/>
            <a:ext cx="540074" cy="462649"/>
          </a:xfrm>
          <a:custGeom>
            <a:avLst/>
            <a:gdLst>
              <a:gd name="connsiteX0" fmla="*/ 324264 w 572520"/>
              <a:gd name="connsiteY0" fmla="*/ 296564 h 490443"/>
              <a:gd name="connsiteX1" fmla="*/ 373159 w 572520"/>
              <a:gd name="connsiteY1" fmla="*/ 309126 h 490443"/>
              <a:gd name="connsiteX2" fmla="*/ 381518 w 572520"/>
              <a:gd name="connsiteY2" fmla="*/ 314473 h 490443"/>
              <a:gd name="connsiteX3" fmla="*/ 367244 w 572520"/>
              <a:gd name="connsiteY3" fmla="*/ 356970 h 490443"/>
              <a:gd name="connsiteX4" fmla="*/ 328928 w 572520"/>
              <a:gd name="connsiteY4" fmla="*/ 339072 h 490443"/>
              <a:gd name="connsiteX5" fmla="*/ 281881 w 572520"/>
              <a:gd name="connsiteY5" fmla="*/ 370977 h 490443"/>
              <a:gd name="connsiteX6" fmla="*/ 202863 w 572520"/>
              <a:gd name="connsiteY6" fmla="*/ 424016 h 490443"/>
              <a:gd name="connsiteX7" fmla="*/ 82810 w 572520"/>
              <a:gd name="connsiteY7" fmla="*/ 419909 h 490443"/>
              <a:gd name="connsiteX8" fmla="*/ 1547 w 572520"/>
              <a:gd name="connsiteY8" fmla="*/ 353505 h 490443"/>
              <a:gd name="connsiteX9" fmla="*/ 31092 w 572520"/>
              <a:gd name="connsiteY9" fmla="*/ 348960 h 490443"/>
              <a:gd name="connsiteX10" fmla="*/ 34345 w 572520"/>
              <a:gd name="connsiteY10" fmla="*/ 350144 h 490443"/>
              <a:gd name="connsiteX11" fmla="*/ 51547 w 572520"/>
              <a:gd name="connsiteY11" fmla="*/ 364869 h 490443"/>
              <a:gd name="connsiteX12" fmla="*/ 185638 w 572520"/>
              <a:gd name="connsiteY12" fmla="*/ 383051 h 490443"/>
              <a:gd name="connsiteX13" fmla="*/ 280322 w 572520"/>
              <a:gd name="connsiteY13" fmla="*/ 314869 h 490443"/>
              <a:gd name="connsiteX14" fmla="*/ 324264 w 572520"/>
              <a:gd name="connsiteY14" fmla="*/ 296564 h 490443"/>
              <a:gd name="connsiteX15" fmla="*/ 324264 w 572520"/>
              <a:gd name="connsiteY15" fmla="*/ 211471 h 490443"/>
              <a:gd name="connsiteX16" fmla="*/ 373159 w 572520"/>
              <a:gd name="connsiteY16" fmla="*/ 224032 h 490443"/>
              <a:gd name="connsiteX17" fmla="*/ 399043 w 572520"/>
              <a:gd name="connsiteY17" fmla="*/ 242283 h 490443"/>
              <a:gd name="connsiteX18" fmla="*/ 386405 w 572520"/>
              <a:gd name="connsiteY18" fmla="*/ 287898 h 490443"/>
              <a:gd name="connsiteX19" fmla="*/ 375350 w 572520"/>
              <a:gd name="connsiteY19" fmla="*/ 277626 h 490443"/>
              <a:gd name="connsiteX20" fmla="*/ 328928 w 572520"/>
              <a:gd name="connsiteY20" fmla="*/ 253978 h 490443"/>
              <a:gd name="connsiteX21" fmla="*/ 281881 w 572520"/>
              <a:gd name="connsiteY21" fmla="*/ 285884 h 490443"/>
              <a:gd name="connsiteX22" fmla="*/ 202863 w 572520"/>
              <a:gd name="connsiteY22" fmla="*/ 338923 h 490443"/>
              <a:gd name="connsiteX23" fmla="*/ 82810 w 572520"/>
              <a:gd name="connsiteY23" fmla="*/ 334816 h 490443"/>
              <a:gd name="connsiteX24" fmla="*/ 1547 w 572520"/>
              <a:gd name="connsiteY24" fmla="*/ 268412 h 490443"/>
              <a:gd name="connsiteX25" fmla="*/ 31092 w 572520"/>
              <a:gd name="connsiteY25" fmla="*/ 263866 h 490443"/>
              <a:gd name="connsiteX26" fmla="*/ 34345 w 572520"/>
              <a:gd name="connsiteY26" fmla="*/ 265051 h 490443"/>
              <a:gd name="connsiteX27" fmla="*/ 51547 w 572520"/>
              <a:gd name="connsiteY27" fmla="*/ 279775 h 490443"/>
              <a:gd name="connsiteX28" fmla="*/ 185638 w 572520"/>
              <a:gd name="connsiteY28" fmla="*/ 297957 h 490443"/>
              <a:gd name="connsiteX29" fmla="*/ 280323 w 572520"/>
              <a:gd name="connsiteY29" fmla="*/ 229775 h 490443"/>
              <a:gd name="connsiteX30" fmla="*/ 324264 w 572520"/>
              <a:gd name="connsiteY30" fmla="*/ 211471 h 490443"/>
              <a:gd name="connsiteX31" fmla="*/ 328958 w 572520"/>
              <a:gd name="connsiteY31" fmla="*/ 120316 h 490443"/>
              <a:gd name="connsiteX32" fmla="*/ 373159 w 572520"/>
              <a:gd name="connsiteY32" fmla="*/ 134064 h 490443"/>
              <a:gd name="connsiteX33" fmla="*/ 418706 w 572520"/>
              <a:gd name="connsiteY33" fmla="*/ 170226 h 490443"/>
              <a:gd name="connsiteX34" fmla="*/ 405478 w 572520"/>
              <a:gd name="connsiteY34" fmla="*/ 217971 h 490443"/>
              <a:gd name="connsiteX35" fmla="*/ 375350 w 572520"/>
              <a:gd name="connsiteY35" fmla="*/ 187657 h 490443"/>
              <a:gd name="connsiteX36" fmla="*/ 330442 w 572520"/>
              <a:gd name="connsiteY36" fmla="*/ 170063 h 490443"/>
              <a:gd name="connsiteX37" fmla="*/ 281881 w 572520"/>
              <a:gd name="connsiteY37" fmla="*/ 195916 h 490443"/>
              <a:gd name="connsiteX38" fmla="*/ 202863 w 572520"/>
              <a:gd name="connsiteY38" fmla="*/ 248954 h 490443"/>
              <a:gd name="connsiteX39" fmla="*/ 82810 w 572520"/>
              <a:gd name="connsiteY39" fmla="*/ 244847 h 490443"/>
              <a:gd name="connsiteX40" fmla="*/ 1547 w 572520"/>
              <a:gd name="connsiteY40" fmla="*/ 178443 h 490443"/>
              <a:gd name="connsiteX41" fmla="*/ 31093 w 572520"/>
              <a:gd name="connsiteY41" fmla="*/ 173898 h 490443"/>
              <a:gd name="connsiteX42" fmla="*/ 34345 w 572520"/>
              <a:gd name="connsiteY42" fmla="*/ 175083 h 490443"/>
              <a:gd name="connsiteX43" fmla="*/ 51547 w 572520"/>
              <a:gd name="connsiteY43" fmla="*/ 189807 h 490443"/>
              <a:gd name="connsiteX44" fmla="*/ 185638 w 572520"/>
              <a:gd name="connsiteY44" fmla="*/ 207989 h 490443"/>
              <a:gd name="connsiteX45" fmla="*/ 269729 w 572520"/>
              <a:gd name="connsiteY45" fmla="*/ 139807 h 490443"/>
              <a:gd name="connsiteX46" fmla="*/ 315184 w 572520"/>
              <a:gd name="connsiteY46" fmla="*/ 121502 h 490443"/>
              <a:gd name="connsiteX47" fmla="*/ 328958 w 572520"/>
              <a:gd name="connsiteY47" fmla="*/ 120316 h 490443"/>
              <a:gd name="connsiteX48" fmla="*/ 347440 w 572520"/>
              <a:gd name="connsiteY48" fmla="*/ 0 h 490443"/>
              <a:gd name="connsiteX49" fmla="*/ 366331 w 572520"/>
              <a:gd name="connsiteY49" fmla="*/ 47196 h 490443"/>
              <a:gd name="connsiteX50" fmla="*/ 418778 w 572520"/>
              <a:gd name="connsiteY50" fmla="*/ 66215 h 490443"/>
              <a:gd name="connsiteX51" fmla="*/ 474742 w 572520"/>
              <a:gd name="connsiteY51" fmla="*/ 40956 h 490443"/>
              <a:gd name="connsiteX52" fmla="*/ 513311 w 572520"/>
              <a:gd name="connsiteY52" fmla="*/ 82538 h 490443"/>
              <a:gd name="connsiteX53" fmla="*/ 493687 w 572520"/>
              <a:gd name="connsiteY53" fmla="*/ 133508 h 490443"/>
              <a:gd name="connsiteX54" fmla="*/ 517173 w 572520"/>
              <a:gd name="connsiteY54" fmla="*/ 182704 h 490443"/>
              <a:gd name="connsiteX55" fmla="*/ 565987 w 572520"/>
              <a:gd name="connsiteY55" fmla="*/ 199249 h 490443"/>
              <a:gd name="connsiteX56" fmla="*/ 572520 w 572520"/>
              <a:gd name="connsiteY56" fmla="*/ 263926 h 490443"/>
              <a:gd name="connsiteX57" fmla="*/ 522794 w 572520"/>
              <a:gd name="connsiteY57" fmla="*/ 283172 h 490443"/>
              <a:gd name="connsiteX58" fmla="*/ 503991 w 572520"/>
              <a:gd name="connsiteY58" fmla="*/ 335489 h 490443"/>
              <a:gd name="connsiteX59" fmla="*/ 533493 w 572520"/>
              <a:gd name="connsiteY59" fmla="*/ 386500 h 490443"/>
              <a:gd name="connsiteX60" fmla="*/ 490730 w 572520"/>
              <a:gd name="connsiteY60" fmla="*/ 433835 h 490443"/>
              <a:gd name="connsiteX61" fmla="*/ 436993 w 572520"/>
              <a:gd name="connsiteY61" fmla="*/ 410069 h 490443"/>
              <a:gd name="connsiteX62" fmla="*/ 386984 w 572520"/>
              <a:gd name="connsiteY62" fmla="*/ 434352 h 490443"/>
              <a:gd name="connsiteX63" fmla="*/ 374741 w 572520"/>
              <a:gd name="connsiteY63" fmla="*/ 488609 h 490443"/>
              <a:gd name="connsiteX64" fmla="*/ 316464 w 572520"/>
              <a:gd name="connsiteY64" fmla="*/ 490443 h 490443"/>
              <a:gd name="connsiteX65" fmla="*/ 289524 w 572520"/>
              <a:gd name="connsiteY65" fmla="*/ 387973 h 490443"/>
              <a:gd name="connsiteX66" fmla="*/ 436178 w 572520"/>
              <a:gd name="connsiteY66" fmla="*/ 341954 h 490443"/>
              <a:gd name="connsiteX67" fmla="*/ 423496 w 572520"/>
              <a:gd name="connsiteY67" fmla="*/ 132180 h 490443"/>
              <a:gd name="connsiteX68" fmla="*/ 273585 w 572520"/>
              <a:gd name="connsiteY68" fmla="*/ 102295 h 490443"/>
              <a:gd name="connsiteX69" fmla="*/ 281578 w 572520"/>
              <a:gd name="connsiteY69" fmla="*/ 1833 h 4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2520" h="490443">
                <a:moveTo>
                  <a:pt x="324264" y="296564"/>
                </a:moveTo>
                <a:cubicBezTo>
                  <a:pt x="339737" y="295607"/>
                  <a:pt x="356490" y="300015"/>
                  <a:pt x="373159" y="309126"/>
                </a:cubicBezTo>
                <a:cubicBezTo>
                  <a:pt x="375833" y="310587"/>
                  <a:pt x="378685" y="312336"/>
                  <a:pt x="381518" y="314473"/>
                </a:cubicBezTo>
                <a:lnTo>
                  <a:pt x="367244" y="356970"/>
                </a:lnTo>
                <a:cubicBezTo>
                  <a:pt x="355324" y="347920"/>
                  <a:pt x="341583" y="337954"/>
                  <a:pt x="328928" y="339072"/>
                </a:cubicBezTo>
                <a:cubicBezTo>
                  <a:pt x="313350" y="340448"/>
                  <a:pt x="299992" y="350681"/>
                  <a:pt x="281881" y="370977"/>
                </a:cubicBezTo>
                <a:cubicBezTo>
                  <a:pt x="262746" y="388205"/>
                  <a:pt x="236042" y="415861"/>
                  <a:pt x="202863" y="424016"/>
                </a:cubicBezTo>
                <a:cubicBezTo>
                  <a:pt x="169685" y="432171"/>
                  <a:pt x="116362" y="431661"/>
                  <a:pt x="82810" y="419909"/>
                </a:cubicBezTo>
                <a:cubicBezTo>
                  <a:pt x="49257" y="408158"/>
                  <a:pt x="10166" y="365330"/>
                  <a:pt x="1547" y="353505"/>
                </a:cubicBezTo>
                <a:cubicBezTo>
                  <a:pt x="-7073" y="341680"/>
                  <a:pt x="22759" y="347066"/>
                  <a:pt x="31092" y="348960"/>
                </a:cubicBezTo>
                <a:lnTo>
                  <a:pt x="34345" y="350144"/>
                </a:lnTo>
                <a:cubicBezTo>
                  <a:pt x="35503" y="351384"/>
                  <a:pt x="33096" y="353667"/>
                  <a:pt x="51547" y="364869"/>
                </a:cubicBezTo>
                <a:cubicBezTo>
                  <a:pt x="76148" y="379806"/>
                  <a:pt x="147509" y="391384"/>
                  <a:pt x="185638" y="383051"/>
                </a:cubicBezTo>
                <a:cubicBezTo>
                  <a:pt x="223767" y="374718"/>
                  <a:pt x="257218" y="329283"/>
                  <a:pt x="280322" y="314869"/>
                </a:cubicBezTo>
                <a:cubicBezTo>
                  <a:pt x="303428" y="300454"/>
                  <a:pt x="308791" y="297521"/>
                  <a:pt x="324264" y="296564"/>
                </a:cubicBezTo>
                <a:close/>
                <a:moveTo>
                  <a:pt x="324264" y="211471"/>
                </a:moveTo>
                <a:cubicBezTo>
                  <a:pt x="339737" y="210513"/>
                  <a:pt x="356490" y="214921"/>
                  <a:pt x="373159" y="224032"/>
                </a:cubicBezTo>
                <a:cubicBezTo>
                  <a:pt x="380951" y="228292"/>
                  <a:pt x="390271" y="234996"/>
                  <a:pt x="399043" y="242283"/>
                </a:cubicBezTo>
                <a:lnTo>
                  <a:pt x="386405" y="287898"/>
                </a:lnTo>
                <a:cubicBezTo>
                  <a:pt x="382914" y="283987"/>
                  <a:pt x="379229" y="280361"/>
                  <a:pt x="375350" y="277626"/>
                </a:cubicBezTo>
                <a:cubicBezTo>
                  <a:pt x="361732" y="268023"/>
                  <a:pt x="344506" y="252602"/>
                  <a:pt x="328928" y="253978"/>
                </a:cubicBezTo>
                <a:cubicBezTo>
                  <a:pt x="313350" y="255355"/>
                  <a:pt x="299992" y="265588"/>
                  <a:pt x="281881" y="285884"/>
                </a:cubicBezTo>
                <a:cubicBezTo>
                  <a:pt x="262746" y="303112"/>
                  <a:pt x="236042" y="330767"/>
                  <a:pt x="202863" y="338923"/>
                </a:cubicBezTo>
                <a:cubicBezTo>
                  <a:pt x="169685" y="347078"/>
                  <a:pt x="116362" y="346568"/>
                  <a:pt x="82810" y="334816"/>
                </a:cubicBezTo>
                <a:cubicBezTo>
                  <a:pt x="49257" y="323065"/>
                  <a:pt x="10167" y="280237"/>
                  <a:pt x="1547" y="268412"/>
                </a:cubicBezTo>
                <a:cubicBezTo>
                  <a:pt x="-7073" y="256587"/>
                  <a:pt x="22759" y="261972"/>
                  <a:pt x="31092" y="263866"/>
                </a:cubicBezTo>
                <a:lnTo>
                  <a:pt x="34345" y="265051"/>
                </a:lnTo>
                <a:cubicBezTo>
                  <a:pt x="35503" y="266291"/>
                  <a:pt x="33096" y="268573"/>
                  <a:pt x="51547" y="279775"/>
                </a:cubicBezTo>
                <a:cubicBezTo>
                  <a:pt x="76147" y="294713"/>
                  <a:pt x="147509" y="306291"/>
                  <a:pt x="185638" y="297957"/>
                </a:cubicBezTo>
                <a:cubicBezTo>
                  <a:pt x="223767" y="289624"/>
                  <a:pt x="257218" y="244190"/>
                  <a:pt x="280323" y="229775"/>
                </a:cubicBezTo>
                <a:cubicBezTo>
                  <a:pt x="303427" y="215361"/>
                  <a:pt x="308791" y="212428"/>
                  <a:pt x="324264" y="211471"/>
                </a:cubicBezTo>
                <a:close/>
                <a:moveTo>
                  <a:pt x="328958" y="120316"/>
                </a:moveTo>
                <a:cubicBezTo>
                  <a:pt x="343427" y="121090"/>
                  <a:pt x="359522" y="127230"/>
                  <a:pt x="373159" y="134064"/>
                </a:cubicBezTo>
                <a:cubicBezTo>
                  <a:pt x="388662" y="141833"/>
                  <a:pt x="407044" y="157733"/>
                  <a:pt x="418706" y="170226"/>
                </a:cubicBezTo>
                <a:lnTo>
                  <a:pt x="405478" y="217971"/>
                </a:lnTo>
                <a:cubicBezTo>
                  <a:pt x="396238" y="210870"/>
                  <a:pt x="386438" y="194786"/>
                  <a:pt x="375350" y="187657"/>
                </a:cubicBezTo>
                <a:cubicBezTo>
                  <a:pt x="361984" y="179064"/>
                  <a:pt x="346020" y="168687"/>
                  <a:pt x="330442" y="170063"/>
                </a:cubicBezTo>
                <a:cubicBezTo>
                  <a:pt x="314863" y="171439"/>
                  <a:pt x="299992" y="175619"/>
                  <a:pt x="281881" y="195916"/>
                </a:cubicBezTo>
                <a:cubicBezTo>
                  <a:pt x="262746" y="213143"/>
                  <a:pt x="236042" y="240798"/>
                  <a:pt x="202863" y="248954"/>
                </a:cubicBezTo>
                <a:cubicBezTo>
                  <a:pt x="169685" y="257109"/>
                  <a:pt x="116362" y="256600"/>
                  <a:pt x="82810" y="244847"/>
                </a:cubicBezTo>
                <a:cubicBezTo>
                  <a:pt x="49257" y="233096"/>
                  <a:pt x="10166" y="190268"/>
                  <a:pt x="1547" y="178443"/>
                </a:cubicBezTo>
                <a:cubicBezTo>
                  <a:pt x="-7073" y="166618"/>
                  <a:pt x="22759" y="172004"/>
                  <a:pt x="31093" y="173898"/>
                </a:cubicBezTo>
                <a:lnTo>
                  <a:pt x="34345" y="175083"/>
                </a:lnTo>
                <a:cubicBezTo>
                  <a:pt x="35503" y="176322"/>
                  <a:pt x="33096" y="178605"/>
                  <a:pt x="51547" y="189807"/>
                </a:cubicBezTo>
                <a:cubicBezTo>
                  <a:pt x="76148" y="204744"/>
                  <a:pt x="146071" y="221751"/>
                  <a:pt x="185638" y="207989"/>
                </a:cubicBezTo>
                <a:cubicBezTo>
                  <a:pt x="225205" y="194226"/>
                  <a:pt x="248138" y="154221"/>
                  <a:pt x="269729" y="139807"/>
                </a:cubicBezTo>
                <a:cubicBezTo>
                  <a:pt x="291320" y="125392"/>
                  <a:pt x="297946" y="125929"/>
                  <a:pt x="315184" y="121502"/>
                </a:cubicBezTo>
                <a:cubicBezTo>
                  <a:pt x="319494" y="120395"/>
                  <a:pt x="324136" y="120057"/>
                  <a:pt x="328958" y="120316"/>
                </a:cubicBezTo>
                <a:close/>
                <a:moveTo>
                  <a:pt x="347440" y="0"/>
                </a:moveTo>
                <a:lnTo>
                  <a:pt x="366331" y="47196"/>
                </a:lnTo>
                <a:cubicBezTo>
                  <a:pt x="383362" y="51245"/>
                  <a:pt x="401539" y="58208"/>
                  <a:pt x="418778" y="66215"/>
                </a:cubicBezTo>
                <a:lnTo>
                  <a:pt x="474742" y="40956"/>
                </a:lnTo>
                <a:lnTo>
                  <a:pt x="513311" y="82538"/>
                </a:lnTo>
                <a:lnTo>
                  <a:pt x="493687" y="133508"/>
                </a:lnTo>
                <a:cubicBezTo>
                  <a:pt x="503489" y="149794"/>
                  <a:pt x="511328" y="166202"/>
                  <a:pt x="517173" y="182704"/>
                </a:cubicBezTo>
                <a:lnTo>
                  <a:pt x="565987" y="199249"/>
                </a:lnTo>
                <a:lnTo>
                  <a:pt x="572520" y="263926"/>
                </a:lnTo>
                <a:lnTo>
                  <a:pt x="522794" y="283172"/>
                </a:lnTo>
                <a:cubicBezTo>
                  <a:pt x="518910" y="302125"/>
                  <a:pt x="512977" y="319236"/>
                  <a:pt x="503991" y="335489"/>
                </a:cubicBezTo>
                <a:lnTo>
                  <a:pt x="533493" y="386500"/>
                </a:lnTo>
                <a:cubicBezTo>
                  <a:pt x="515198" y="406798"/>
                  <a:pt x="509025" y="413537"/>
                  <a:pt x="490730" y="433835"/>
                </a:cubicBezTo>
                <a:lnTo>
                  <a:pt x="436993" y="410069"/>
                </a:lnTo>
                <a:cubicBezTo>
                  <a:pt x="421793" y="420740"/>
                  <a:pt x="405413" y="428467"/>
                  <a:pt x="386984" y="434352"/>
                </a:cubicBezTo>
                <a:lnTo>
                  <a:pt x="374741" y="488609"/>
                </a:lnTo>
                <a:lnTo>
                  <a:pt x="316464" y="490443"/>
                </a:lnTo>
                <a:lnTo>
                  <a:pt x="289524" y="387973"/>
                </a:lnTo>
                <a:cubicBezTo>
                  <a:pt x="343640" y="401010"/>
                  <a:pt x="399898" y="382340"/>
                  <a:pt x="436178" y="341954"/>
                </a:cubicBezTo>
                <a:cubicBezTo>
                  <a:pt x="488271" y="283965"/>
                  <a:pt x="489016" y="191040"/>
                  <a:pt x="423496" y="132180"/>
                </a:cubicBezTo>
                <a:cubicBezTo>
                  <a:pt x="380818" y="93842"/>
                  <a:pt x="322983" y="84944"/>
                  <a:pt x="273585" y="102295"/>
                </a:cubicBezTo>
                <a:cubicBezTo>
                  <a:pt x="271711" y="68805"/>
                  <a:pt x="283452" y="35322"/>
                  <a:pt x="281578" y="183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algn="ctr" defTabSz="914102">
              <a:lnSpc>
                <a:spcPct val="90000"/>
              </a:lnSpc>
            </a:pPr>
            <a:endParaRPr lang="en-IN" sz="1961" b="1" dirty="0">
              <a:solidFill>
                <a:srgbClr val="FFFFFF"/>
              </a:solidFill>
              <a:latin typeface="Segoe UI Light"/>
              <a:ea typeface="Segoe UI" pitchFamily="34" charset="0"/>
              <a:cs typeface="Segoe UI" pitchFamily="34" charset="0"/>
            </a:endParaRPr>
          </a:p>
        </p:txBody>
      </p:sp>
      <p:sp>
        <p:nvSpPr>
          <p:cNvPr id="30" name="Rectangle 29"/>
          <p:cNvSpPr/>
          <p:nvPr/>
        </p:nvSpPr>
        <p:spPr>
          <a:xfrm>
            <a:off x="393761" y="5325618"/>
            <a:ext cx="5691143" cy="717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714" tIns="71714" rIns="44821" anchor="t"/>
          <a:lstStyle/>
          <a:p>
            <a:pPr defTabSz="914314">
              <a:lnSpc>
                <a:spcPct val="80000"/>
              </a:lnSpc>
              <a:defRPr/>
            </a:pPr>
            <a:endParaRPr lang="en-US" sz="3529" dirty="0">
              <a:gradFill>
                <a:gsLst>
                  <a:gs pos="3540">
                    <a:srgbClr val="FFFFFF"/>
                  </a:gs>
                  <a:gs pos="41000">
                    <a:srgbClr val="FFFFFF"/>
                  </a:gs>
                </a:gsLst>
                <a:lin ang="5400000" scaled="0"/>
              </a:gradFill>
              <a:latin typeface="Segoe UI Light"/>
              <a:cs typeface="Segoe UI Light"/>
            </a:endParaRPr>
          </a:p>
        </p:txBody>
      </p:sp>
      <p:grpSp>
        <p:nvGrpSpPr>
          <p:cNvPr id="163" name="Group 332" hidden="1"/>
          <p:cNvGrpSpPr>
            <a:grpSpLocks noChangeAspect="1"/>
          </p:cNvGrpSpPr>
          <p:nvPr/>
        </p:nvGrpSpPr>
        <p:grpSpPr>
          <a:xfrm>
            <a:off x="4079044" y="669185"/>
            <a:ext cx="4033912" cy="4033912"/>
            <a:chOff x="308182" y="1562646"/>
            <a:chExt cx="4635853" cy="4635852"/>
          </a:xfrm>
        </p:grpSpPr>
        <p:sp>
          <p:nvSpPr>
            <p:cNvPr id="164" name="Oval 163"/>
            <p:cNvSpPr/>
            <p:nvPr/>
          </p:nvSpPr>
          <p:spPr bwMode="auto">
            <a:xfrm>
              <a:off x="308182" y="1562646"/>
              <a:ext cx="4635853" cy="4635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65" name="Oval 164"/>
            <p:cNvSpPr/>
            <p:nvPr/>
          </p:nvSpPr>
          <p:spPr bwMode="auto">
            <a:xfrm>
              <a:off x="563591" y="1836721"/>
              <a:ext cx="4125032" cy="412503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66" name="Oval 165"/>
            <p:cNvSpPr/>
            <p:nvPr/>
          </p:nvSpPr>
          <p:spPr bwMode="auto">
            <a:xfrm>
              <a:off x="1876599" y="3127496"/>
              <a:ext cx="1539878" cy="153987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1765" dirty="0">
                  <a:solidFill>
                    <a:srgbClr val="FFFFFF"/>
                  </a:solidFill>
                  <a:latin typeface="Segoe UI Light"/>
                  <a:ea typeface="Segoe UI" pitchFamily="34" charset="0"/>
                  <a:cs typeface="Segoe UI" pitchFamily="34" charset="0"/>
                </a:rPr>
                <a:t>Data</a:t>
              </a:r>
            </a:p>
          </p:txBody>
        </p:sp>
        <p:sp>
          <p:nvSpPr>
            <p:cNvPr id="167" name="Freeform 166"/>
            <p:cNvSpPr/>
            <p:nvPr/>
          </p:nvSpPr>
          <p:spPr bwMode="auto">
            <a:xfrm>
              <a:off x="845911" y="4017213"/>
              <a:ext cx="3608942" cy="1810820"/>
            </a:xfrm>
            <a:custGeom>
              <a:avLst/>
              <a:gdLst>
                <a:gd name="connsiteX0" fmla="*/ 0 w 3154215"/>
                <a:gd name="connsiteY0" fmla="*/ 509439 h 1650246"/>
                <a:gd name="connsiteX1" fmla="*/ 10932 w 3154215"/>
                <a:gd name="connsiteY1" fmla="*/ 544262 h 1650246"/>
                <a:gd name="connsiteX2" fmla="*/ 7183 w 3154215"/>
                <a:gd name="connsiteY2" fmla="*/ 534564 h 1650246"/>
                <a:gd name="connsiteX3" fmla="*/ 894341 w 3154215"/>
                <a:gd name="connsiteY3" fmla="*/ 384534 h 1650246"/>
                <a:gd name="connsiteX4" fmla="*/ 897970 w 3154215"/>
                <a:gd name="connsiteY4" fmla="*/ 391641 h 1650246"/>
                <a:gd name="connsiteX5" fmla="*/ 902367 w 3154215"/>
                <a:gd name="connsiteY5" fmla="*/ 397746 h 1650246"/>
                <a:gd name="connsiteX6" fmla="*/ 800755 w 3154215"/>
                <a:gd name="connsiteY6" fmla="*/ 98652 h 1650246"/>
                <a:gd name="connsiteX7" fmla="*/ 805324 w 3154215"/>
                <a:gd name="connsiteY7" fmla="*/ 126058 h 1650246"/>
                <a:gd name="connsiteX8" fmla="*/ 804819 w 3154215"/>
                <a:gd name="connsiteY8" fmla="*/ 120064 h 1650246"/>
                <a:gd name="connsiteX9" fmla="*/ 811413 w 3154215"/>
                <a:gd name="connsiteY9" fmla="*/ 163271 h 1650246"/>
                <a:gd name="connsiteX10" fmla="*/ 1561019 w 3154215"/>
                <a:gd name="connsiteY10" fmla="*/ 774217 h 1650246"/>
                <a:gd name="connsiteX11" fmla="*/ 2309360 w 3154215"/>
                <a:gd name="connsiteY11" fmla="*/ 168409 h 1650246"/>
                <a:gd name="connsiteX12" fmla="*/ 2320036 w 3154215"/>
                <a:gd name="connsiteY12" fmla="*/ 101427 h 1650246"/>
                <a:gd name="connsiteX13" fmla="*/ 3102291 w 3154215"/>
                <a:gd name="connsiteY13" fmla="*/ 553063 h 1650246"/>
                <a:gd name="connsiteX14" fmla="*/ 3143038 w 3154215"/>
                <a:gd name="connsiteY14" fmla="*/ 423274 h 1650246"/>
                <a:gd name="connsiteX15" fmla="*/ 3149435 w 3154215"/>
                <a:gd name="connsiteY15" fmla="*/ 394166 h 1650246"/>
                <a:gd name="connsiteX16" fmla="*/ 3154215 w 3154215"/>
                <a:gd name="connsiteY16" fmla="*/ 396761 h 1650246"/>
                <a:gd name="connsiteX17" fmla="*/ 1561019 w 3154215"/>
                <a:gd name="connsiteY17" fmla="*/ 1650246 h 1650246"/>
                <a:gd name="connsiteX18" fmla="*/ 1560794 w 3154215"/>
                <a:gd name="connsiteY18" fmla="*/ 1650236 h 1650246"/>
                <a:gd name="connsiteX19" fmla="*/ 1577953 w 3154215"/>
                <a:gd name="connsiteY19" fmla="*/ 1649369 h 1650246"/>
                <a:gd name="connsiteX20" fmla="*/ 1515761 w 3154215"/>
                <a:gd name="connsiteY20" fmla="*/ 1647980 h 1650246"/>
                <a:gd name="connsiteX21" fmla="*/ 1556640 w 3154215"/>
                <a:gd name="connsiteY21" fmla="*/ 1650045 h 1650246"/>
                <a:gd name="connsiteX22" fmla="*/ 1407963 w 3154215"/>
                <a:gd name="connsiteY22" fmla="*/ 1643203 h 1650246"/>
                <a:gd name="connsiteX23" fmla="*/ 59809 w 3154215"/>
                <a:gd name="connsiteY23" fmla="*/ 670697 h 1650246"/>
                <a:gd name="connsiteX24" fmla="*/ 14218 w 3154215"/>
                <a:gd name="connsiteY24" fmla="*/ 552761 h 1650246"/>
                <a:gd name="connsiteX25" fmla="*/ 796315 w 3154215"/>
                <a:gd name="connsiteY25" fmla="*/ 0 h 1650246"/>
                <a:gd name="connsiteX26" fmla="*/ 796326 w 3154215"/>
                <a:gd name="connsiteY26" fmla="*/ 0 h 1650246"/>
                <a:gd name="connsiteX27" fmla="*/ 795868 w 3154215"/>
                <a:gd name="connsiteY27" fmla="*/ 9066 h 1650246"/>
                <a:gd name="connsiteX28" fmla="*/ 796479 w 3154215"/>
                <a:gd name="connsiteY28" fmla="*/ 21168 h 1650246"/>
                <a:gd name="connsiteX29" fmla="*/ 795458 w 3154215"/>
                <a:gd name="connsiteY29" fmla="*/ 9065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5458 w 3154215"/>
                <a:gd name="connsiteY28" fmla="*/ 9065 h 1650246"/>
                <a:gd name="connsiteX29" fmla="*/ 796326 w 3154215"/>
                <a:gd name="connsiteY29" fmla="*/ 0 h 1650246"/>
                <a:gd name="connsiteX30" fmla="*/ 795868 w 3154215"/>
                <a:gd name="connsiteY30" fmla="*/ 9066 h 1650246"/>
                <a:gd name="connsiteX31" fmla="*/ 796479 w 3154215"/>
                <a:gd name="connsiteY31" fmla="*/ 21168 h 1650246"/>
                <a:gd name="connsiteX32" fmla="*/ 795458 w 3154215"/>
                <a:gd name="connsiteY32" fmla="*/ 9065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6479 w 3154215"/>
                <a:gd name="connsiteY28" fmla="*/ 21168 h 1650246"/>
                <a:gd name="connsiteX29" fmla="*/ 796326 w 3154215"/>
                <a:gd name="connsiteY29" fmla="*/ 0 h 1650246"/>
                <a:gd name="connsiteX30" fmla="*/ 795868 w 3154215"/>
                <a:gd name="connsiteY30" fmla="*/ 9066 h 1650246"/>
                <a:gd name="connsiteX31" fmla="*/ 796479 w 3154215"/>
                <a:gd name="connsiteY31" fmla="*/ 21168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5868 w 3154215"/>
                <a:gd name="connsiteY28" fmla="*/ 9066 h 1650246"/>
                <a:gd name="connsiteX29" fmla="*/ 796326 w 3154215"/>
                <a:gd name="connsiteY29" fmla="*/ 0 h 1650246"/>
                <a:gd name="connsiteX30" fmla="*/ 795868 w 3154215"/>
                <a:gd name="connsiteY30" fmla="*/ 9066 h 1650246"/>
                <a:gd name="connsiteX0" fmla="*/ 0 w 3154215"/>
                <a:gd name="connsiteY0" fmla="*/ 410787 h 1551594"/>
                <a:gd name="connsiteX1" fmla="*/ 10932 w 3154215"/>
                <a:gd name="connsiteY1" fmla="*/ 445610 h 1551594"/>
                <a:gd name="connsiteX2" fmla="*/ 7183 w 3154215"/>
                <a:gd name="connsiteY2" fmla="*/ 435912 h 1551594"/>
                <a:gd name="connsiteX3" fmla="*/ 0 w 3154215"/>
                <a:gd name="connsiteY3" fmla="*/ 410787 h 1551594"/>
                <a:gd name="connsiteX4" fmla="*/ 894341 w 3154215"/>
                <a:gd name="connsiteY4" fmla="*/ 285882 h 1551594"/>
                <a:gd name="connsiteX5" fmla="*/ 897970 w 3154215"/>
                <a:gd name="connsiteY5" fmla="*/ 292989 h 1551594"/>
                <a:gd name="connsiteX6" fmla="*/ 902367 w 3154215"/>
                <a:gd name="connsiteY6" fmla="*/ 299094 h 1551594"/>
                <a:gd name="connsiteX7" fmla="*/ 894341 w 3154215"/>
                <a:gd name="connsiteY7" fmla="*/ 285882 h 1551594"/>
                <a:gd name="connsiteX8" fmla="*/ 800755 w 3154215"/>
                <a:gd name="connsiteY8" fmla="*/ 0 h 1551594"/>
                <a:gd name="connsiteX9" fmla="*/ 805324 w 3154215"/>
                <a:gd name="connsiteY9" fmla="*/ 27406 h 1551594"/>
                <a:gd name="connsiteX10" fmla="*/ 804819 w 3154215"/>
                <a:gd name="connsiteY10" fmla="*/ 21412 h 1551594"/>
                <a:gd name="connsiteX11" fmla="*/ 811413 w 3154215"/>
                <a:gd name="connsiteY11" fmla="*/ 64619 h 1551594"/>
                <a:gd name="connsiteX12" fmla="*/ 1561019 w 3154215"/>
                <a:gd name="connsiteY12" fmla="*/ 675565 h 1551594"/>
                <a:gd name="connsiteX13" fmla="*/ 2309360 w 3154215"/>
                <a:gd name="connsiteY13" fmla="*/ 69757 h 1551594"/>
                <a:gd name="connsiteX14" fmla="*/ 2320036 w 3154215"/>
                <a:gd name="connsiteY14" fmla="*/ 2775 h 1551594"/>
                <a:gd name="connsiteX15" fmla="*/ 3102291 w 3154215"/>
                <a:gd name="connsiteY15" fmla="*/ 454411 h 1551594"/>
                <a:gd name="connsiteX16" fmla="*/ 3143038 w 3154215"/>
                <a:gd name="connsiteY16" fmla="*/ 324622 h 1551594"/>
                <a:gd name="connsiteX17" fmla="*/ 3149435 w 3154215"/>
                <a:gd name="connsiteY17" fmla="*/ 295514 h 1551594"/>
                <a:gd name="connsiteX18" fmla="*/ 3154215 w 3154215"/>
                <a:gd name="connsiteY18" fmla="*/ 298109 h 1551594"/>
                <a:gd name="connsiteX19" fmla="*/ 1561019 w 3154215"/>
                <a:gd name="connsiteY19" fmla="*/ 1551594 h 1551594"/>
                <a:gd name="connsiteX20" fmla="*/ 1560794 w 3154215"/>
                <a:gd name="connsiteY20" fmla="*/ 1551584 h 1551594"/>
                <a:gd name="connsiteX21" fmla="*/ 1577953 w 3154215"/>
                <a:gd name="connsiteY21" fmla="*/ 1550717 h 1551594"/>
                <a:gd name="connsiteX22" fmla="*/ 1515761 w 3154215"/>
                <a:gd name="connsiteY22" fmla="*/ 1549328 h 1551594"/>
                <a:gd name="connsiteX23" fmla="*/ 1556640 w 3154215"/>
                <a:gd name="connsiteY23" fmla="*/ 1551393 h 1551594"/>
                <a:gd name="connsiteX24" fmla="*/ 1407963 w 3154215"/>
                <a:gd name="connsiteY24" fmla="*/ 1544551 h 1551594"/>
                <a:gd name="connsiteX25" fmla="*/ 59809 w 3154215"/>
                <a:gd name="connsiteY25" fmla="*/ 572045 h 1551594"/>
                <a:gd name="connsiteX26" fmla="*/ 14218 w 3154215"/>
                <a:gd name="connsiteY26" fmla="*/ 454109 h 1551594"/>
                <a:gd name="connsiteX27" fmla="*/ 800755 w 3154215"/>
                <a:gd name="connsiteY27" fmla="*/ 0 h 1551594"/>
                <a:gd name="connsiteX0" fmla="*/ 0 w 3147032"/>
                <a:gd name="connsiteY0" fmla="*/ 435912 h 1551594"/>
                <a:gd name="connsiteX1" fmla="*/ 3749 w 3147032"/>
                <a:gd name="connsiteY1" fmla="*/ 445610 h 1551594"/>
                <a:gd name="connsiteX2" fmla="*/ 0 w 3147032"/>
                <a:gd name="connsiteY2" fmla="*/ 435912 h 1551594"/>
                <a:gd name="connsiteX3" fmla="*/ 887158 w 3147032"/>
                <a:gd name="connsiteY3" fmla="*/ 285882 h 1551594"/>
                <a:gd name="connsiteX4" fmla="*/ 890787 w 3147032"/>
                <a:gd name="connsiteY4" fmla="*/ 292989 h 1551594"/>
                <a:gd name="connsiteX5" fmla="*/ 895184 w 3147032"/>
                <a:gd name="connsiteY5" fmla="*/ 299094 h 1551594"/>
                <a:gd name="connsiteX6" fmla="*/ 887158 w 3147032"/>
                <a:gd name="connsiteY6" fmla="*/ 285882 h 1551594"/>
                <a:gd name="connsiteX7" fmla="*/ 793572 w 3147032"/>
                <a:gd name="connsiteY7" fmla="*/ 0 h 1551594"/>
                <a:gd name="connsiteX8" fmla="*/ 798141 w 3147032"/>
                <a:gd name="connsiteY8" fmla="*/ 27406 h 1551594"/>
                <a:gd name="connsiteX9" fmla="*/ 797636 w 3147032"/>
                <a:gd name="connsiteY9" fmla="*/ 21412 h 1551594"/>
                <a:gd name="connsiteX10" fmla="*/ 804230 w 3147032"/>
                <a:gd name="connsiteY10" fmla="*/ 64619 h 1551594"/>
                <a:gd name="connsiteX11" fmla="*/ 1553836 w 3147032"/>
                <a:gd name="connsiteY11" fmla="*/ 675565 h 1551594"/>
                <a:gd name="connsiteX12" fmla="*/ 2302177 w 3147032"/>
                <a:gd name="connsiteY12" fmla="*/ 69757 h 1551594"/>
                <a:gd name="connsiteX13" fmla="*/ 2312853 w 3147032"/>
                <a:gd name="connsiteY13" fmla="*/ 2775 h 1551594"/>
                <a:gd name="connsiteX14" fmla="*/ 3095108 w 3147032"/>
                <a:gd name="connsiteY14" fmla="*/ 454411 h 1551594"/>
                <a:gd name="connsiteX15" fmla="*/ 3135855 w 3147032"/>
                <a:gd name="connsiteY15" fmla="*/ 324622 h 1551594"/>
                <a:gd name="connsiteX16" fmla="*/ 3142252 w 3147032"/>
                <a:gd name="connsiteY16" fmla="*/ 295514 h 1551594"/>
                <a:gd name="connsiteX17" fmla="*/ 3147032 w 3147032"/>
                <a:gd name="connsiteY17" fmla="*/ 298109 h 1551594"/>
                <a:gd name="connsiteX18" fmla="*/ 1553836 w 3147032"/>
                <a:gd name="connsiteY18" fmla="*/ 1551594 h 1551594"/>
                <a:gd name="connsiteX19" fmla="*/ 1553611 w 3147032"/>
                <a:gd name="connsiteY19" fmla="*/ 1551584 h 1551594"/>
                <a:gd name="connsiteX20" fmla="*/ 1570770 w 3147032"/>
                <a:gd name="connsiteY20" fmla="*/ 1550717 h 1551594"/>
                <a:gd name="connsiteX21" fmla="*/ 1508578 w 3147032"/>
                <a:gd name="connsiteY21" fmla="*/ 1549328 h 1551594"/>
                <a:gd name="connsiteX22" fmla="*/ 1549457 w 3147032"/>
                <a:gd name="connsiteY22" fmla="*/ 1551393 h 1551594"/>
                <a:gd name="connsiteX23" fmla="*/ 1400780 w 3147032"/>
                <a:gd name="connsiteY23" fmla="*/ 1544551 h 1551594"/>
                <a:gd name="connsiteX24" fmla="*/ 52626 w 3147032"/>
                <a:gd name="connsiteY24" fmla="*/ 572045 h 1551594"/>
                <a:gd name="connsiteX25" fmla="*/ 7035 w 3147032"/>
                <a:gd name="connsiteY25" fmla="*/ 454109 h 1551594"/>
                <a:gd name="connsiteX26" fmla="*/ 793572 w 3147032"/>
                <a:gd name="connsiteY26" fmla="*/ 0 h 1551594"/>
                <a:gd name="connsiteX0" fmla="*/ 880123 w 3139997"/>
                <a:gd name="connsiteY0" fmla="*/ 285882 h 1551594"/>
                <a:gd name="connsiteX1" fmla="*/ 883752 w 3139997"/>
                <a:gd name="connsiteY1" fmla="*/ 292989 h 1551594"/>
                <a:gd name="connsiteX2" fmla="*/ 888149 w 3139997"/>
                <a:gd name="connsiteY2" fmla="*/ 299094 h 1551594"/>
                <a:gd name="connsiteX3" fmla="*/ 880123 w 3139997"/>
                <a:gd name="connsiteY3" fmla="*/ 285882 h 1551594"/>
                <a:gd name="connsiteX4" fmla="*/ 786537 w 3139997"/>
                <a:gd name="connsiteY4" fmla="*/ 0 h 1551594"/>
                <a:gd name="connsiteX5" fmla="*/ 791106 w 3139997"/>
                <a:gd name="connsiteY5" fmla="*/ 27406 h 1551594"/>
                <a:gd name="connsiteX6" fmla="*/ 790601 w 3139997"/>
                <a:gd name="connsiteY6" fmla="*/ 21412 h 1551594"/>
                <a:gd name="connsiteX7" fmla="*/ 797195 w 3139997"/>
                <a:gd name="connsiteY7" fmla="*/ 64619 h 1551594"/>
                <a:gd name="connsiteX8" fmla="*/ 1546801 w 3139997"/>
                <a:gd name="connsiteY8" fmla="*/ 675565 h 1551594"/>
                <a:gd name="connsiteX9" fmla="*/ 2295142 w 3139997"/>
                <a:gd name="connsiteY9" fmla="*/ 69757 h 1551594"/>
                <a:gd name="connsiteX10" fmla="*/ 2305818 w 3139997"/>
                <a:gd name="connsiteY10" fmla="*/ 2775 h 1551594"/>
                <a:gd name="connsiteX11" fmla="*/ 3088073 w 3139997"/>
                <a:gd name="connsiteY11" fmla="*/ 454411 h 1551594"/>
                <a:gd name="connsiteX12" fmla="*/ 3128820 w 3139997"/>
                <a:gd name="connsiteY12" fmla="*/ 324622 h 1551594"/>
                <a:gd name="connsiteX13" fmla="*/ 3135217 w 3139997"/>
                <a:gd name="connsiteY13" fmla="*/ 295514 h 1551594"/>
                <a:gd name="connsiteX14" fmla="*/ 3139997 w 3139997"/>
                <a:gd name="connsiteY14" fmla="*/ 298109 h 1551594"/>
                <a:gd name="connsiteX15" fmla="*/ 1546801 w 3139997"/>
                <a:gd name="connsiteY15" fmla="*/ 1551594 h 1551594"/>
                <a:gd name="connsiteX16" fmla="*/ 1546576 w 3139997"/>
                <a:gd name="connsiteY16" fmla="*/ 1551584 h 1551594"/>
                <a:gd name="connsiteX17" fmla="*/ 1563735 w 3139997"/>
                <a:gd name="connsiteY17" fmla="*/ 1550717 h 1551594"/>
                <a:gd name="connsiteX18" fmla="*/ 1501543 w 3139997"/>
                <a:gd name="connsiteY18" fmla="*/ 1549328 h 1551594"/>
                <a:gd name="connsiteX19" fmla="*/ 1542422 w 3139997"/>
                <a:gd name="connsiteY19" fmla="*/ 1551393 h 1551594"/>
                <a:gd name="connsiteX20" fmla="*/ 1393745 w 3139997"/>
                <a:gd name="connsiteY20" fmla="*/ 1544551 h 1551594"/>
                <a:gd name="connsiteX21" fmla="*/ 45591 w 3139997"/>
                <a:gd name="connsiteY21" fmla="*/ 572045 h 1551594"/>
                <a:gd name="connsiteX22" fmla="*/ 0 w 3139997"/>
                <a:gd name="connsiteY22" fmla="*/ 454109 h 1551594"/>
                <a:gd name="connsiteX23" fmla="*/ 786537 w 3139997"/>
                <a:gd name="connsiteY23" fmla="*/ 0 h 1551594"/>
                <a:gd name="connsiteX0" fmla="*/ 880123 w 3135217"/>
                <a:gd name="connsiteY0" fmla="*/ 285882 h 1551594"/>
                <a:gd name="connsiteX1" fmla="*/ 883752 w 3135217"/>
                <a:gd name="connsiteY1" fmla="*/ 292989 h 1551594"/>
                <a:gd name="connsiteX2" fmla="*/ 888149 w 3135217"/>
                <a:gd name="connsiteY2" fmla="*/ 299094 h 1551594"/>
                <a:gd name="connsiteX3" fmla="*/ 880123 w 3135217"/>
                <a:gd name="connsiteY3" fmla="*/ 285882 h 1551594"/>
                <a:gd name="connsiteX4" fmla="*/ 786537 w 3135217"/>
                <a:gd name="connsiteY4" fmla="*/ 0 h 1551594"/>
                <a:gd name="connsiteX5" fmla="*/ 791106 w 3135217"/>
                <a:gd name="connsiteY5" fmla="*/ 27406 h 1551594"/>
                <a:gd name="connsiteX6" fmla="*/ 790601 w 3135217"/>
                <a:gd name="connsiteY6" fmla="*/ 21412 h 1551594"/>
                <a:gd name="connsiteX7" fmla="*/ 797195 w 3135217"/>
                <a:gd name="connsiteY7" fmla="*/ 64619 h 1551594"/>
                <a:gd name="connsiteX8" fmla="*/ 1546801 w 3135217"/>
                <a:gd name="connsiteY8" fmla="*/ 675565 h 1551594"/>
                <a:gd name="connsiteX9" fmla="*/ 2295142 w 3135217"/>
                <a:gd name="connsiteY9" fmla="*/ 69757 h 1551594"/>
                <a:gd name="connsiteX10" fmla="*/ 2305818 w 3135217"/>
                <a:gd name="connsiteY10" fmla="*/ 2775 h 1551594"/>
                <a:gd name="connsiteX11" fmla="*/ 3088073 w 3135217"/>
                <a:gd name="connsiteY11" fmla="*/ 454411 h 1551594"/>
                <a:gd name="connsiteX12" fmla="*/ 3128820 w 3135217"/>
                <a:gd name="connsiteY12" fmla="*/ 324622 h 1551594"/>
                <a:gd name="connsiteX13" fmla="*/ 3135217 w 3135217"/>
                <a:gd name="connsiteY13" fmla="*/ 295514 h 1551594"/>
                <a:gd name="connsiteX14" fmla="*/ 3087546 w 3135217"/>
                <a:gd name="connsiteY14" fmla="*/ 460227 h 1551594"/>
                <a:gd name="connsiteX15" fmla="*/ 1546801 w 3135217"/>
                <a:gd name="connsiteY15" fmla="*/ 1551594 h 1551594"/>
                <a:gd name="connsiteX16" fmla="*/ 1546576 w 3135217"/>
                <a:gd name="connsiteY16" fmla="*/ 1551584 h 1551594"/>
                <a:gd name="connsiteX17" fmla="*/ 1563735 w 3135217"/>
                <a:gd name="connsiteY17" fmla="*/ 1550717 h 1551594"/>
                <a:gd name="connsiteX18" fmla="*/ 1501543 w 3135217"/>
                <a:gd name="connsiteY18" fmla="*/ 1549328 h 1551594"/>
                <a:gd name="connsiteX19" fmla="*/ 1542422 w 3135217"/>
                <a:gd name="connsiteY19" fmla="*/ 1551393 h 1551594"/>
                <a:gd name="connsiteX20" fmla="*/ 1393745 w 3135217"/>
                <a:gd name="connsiteY20" fmla="*/ 1544551 h 1551594"/>
                <a:gd name="connsiteX21" fmla="*/ 45591 w 3135217"/>
                <a:gd name="connsiteY21" fmla="*/ 572045 h 1551594"/>
                <a:gd name="connsiteX22" fmla="*/ 0 w 3135217"/>
                <a:gd name="connsiteY22" fmla="*/ 454109 h 1551594"/>
                <a:gd name="connsiteX23" fmla="*/ 786537 w 3135217"/>
                <a:gd name="connsiteY23" fmla="*/ 0 h 1551594"/>
                <a:gd name="connsiteX0" fmla="*/ 880123 w 3135217"/>
                <a:gd name="connsiteY0" fmla="*/ 285882 h 1551594"/>
                <a:gd name="connsiteX1" fmla="*/ 883752 w 3135217"/>
                <a:gd name="connsiteY1" fmla="*/ 292989 h 1551594"/>
                <a:gd name="connsiteX2" fmla="*/ 888149 w 3135217"/>
                <a:gd name="connsiteY2" fmla="*/ 299094 h 1551594"/>
                <a:gd name="connsiteX3" fmla="*/ 880123 w 3135217"/>
                <a:gd name="connsiteY3" fmla="*/ 285882 h 1551594"/>
                <a:gd name="connsiteX4" fmla="*/ 786537 w 3135217"/>
                <a:gd name="connsiteY4" fmla="*/ 0 h 1551594"/>
                <a:gd name="connsiteX5" fmla="*/ 791106 w 3135217"/>
                <a:gd name="connsiteY5" fmla="*/ 27406 h 1551594"/>
                <a:gd name="connsiteX6" fmla="*/ 790601 w 3135217"/>
                <a:gd name="connsiteY6" fmla="*/ 21412 h 1551594"/>
                <a:gd name="connsiteX7" fmla="*/ 797195 w 3135217"/>
                <a:gd name="connsiteY7" fmla="*/ 64619 h 1551594"/>
                <a:gd name="connsiteX8" fmla="*/ 1546801 w 3135217"/>
                <a:gd name="connsiteY8" fmla="*/ 675565 h 1551594"/>
                <a:gd name="connsiteX9" fmla="*/ 2295142 w 3135217"/>
                <a:gd name="connsiteY9" fmla="*/ 69757 h 1551594"/>
                <a:gd name="connsiteX10" fmla="*/ 2305818 w 3135217"/>
                <a:gd name="connsiteY10" fmla="*/ 2775 h 1551594"/>
                <a:gd name="connsiteX11" fmla="*/ 3088073 w 3135217"/>
                <a:gd name="connsiteY11" fmla="*/ 454411 h 1551594"/>
                <a:gd name="connsiteX12" fmla="*/ 3128820 w 3135217"/>
                <a:gd name="connsiteY12" fmla="*/ 324622 h 1551594"/>
                <a:gd name="connsiteX13" fmla="*/ 3135217 w 3135217"/>
                <a:gd name="connsiteY13" fmla="*/ 295514 h 1551594"/>
                <a:gd name="connsiteX14" fmla="*/ 3087546 w 3135217"/>
                <a:gd name="connsiteY14" fmla="*/ 460227 h 1551594"/>
                <a:gd name="connsiteX15" fmla="*/ 1546801 w 3135217"/>
                <a:gd name="connsiteY15" fmla="*/ 1551594 h 1551594"/>
                <a:gd name="connsiteX16" fmla="*/ 1546576 w 3135217"/>
                <a:gd name="connsiteY16" fmla="*/ 1551584 h 1551594"/>
                <a:gd name="connsiteX17" fmla="*/ 1563735 w 3135217"/>
                <a:gd name="connsiteY17" fmla="*/ 1550717 h 1551594"/>
                <a:gd name="connsiteX18" fmla="*/ 1501543 w 3135217"/>
                <a:gd name="connsiteY18" fmla="*/ 1549328 h 1551594"/>
                <a:gd name="connsiteX19" fmla="*/ 1542422 w 3135217"/>
                <a:gd name="connsiteY19" fmla="*/ 1551393 h 1551594"/>
                <a:gd name="connsiteX20" fmla="*/ 1393745 w 3135217"/>
                <a:gd name="connsiteY20" fmla="*/ 1544551 h 1551594"/>
                <a:gd name="connsiteX21" fmla="*/ 45591 w 3135217"/>
                <a:gd name="connsiteY21" fmla="*/ 572045 h 1551594"/>
                <a:gd name="connsiteX22" fmla="*/ 0 w 3135217"/>
                <a:gd name="connsiteY22" fmla="*/ 454109 h 1551594"/>
                <a:gd name="connsiteX23" fmla="*/ 786537 w 3135217"/>
                <a:gd name="connsiteY23" fmla="*/ 0 h 1551594"/>
                <a:gd name="connsiteX0" fmla="*/ 880123 w 3128821"/>
                <a:gd name="connsiteY0" fmla="*/ 285882 h 1551594"/>
                <a:gd name="connsiteX1" fmla="*/ 883752 w 3128821"/>
                <a:gd name="connsiteY1" fmla="*/ 292989 h 1551594"/>
                <a:gd name="connsiteX2" fmla="*/ 888149 w 3128821"/>
                <a:gd name="connsiteY2" fmla="*/ 299094 h 1551594"/>
                <a:gd name="connsiteX3" fmla="*/ 880123 w 3128821"/>
                <a:gd name="connsiteY3" fmla="*/ 285882 h 1551594"/>
                <a:gd name="connsiteX4" fmla="*/ 786537 w 3128821"/>
                <a:gd name="connsiteY4" fmla="*/ 0 h 1551594"/>
                <a:gd name="connsiteX5" fmla="*/ 791106 w 3128821"/>
                <a:gd name="connsiteY5" fmla="*/ 27406 h 1551594"/>
                <a:gd name="connsiteX6" fmla="*/ 790601 w 3128821"/>
                <a:gd name="connsiteY6" fmla="*/ 21412 h 1551594"/>
                <a:gd name="connsiteX7" fmla="*/ 797195 w 3128821"/>
                <a:gd name="connsiteY7" fmla="*/ 64619 h 1551594"/>
                <a:gd name="connsiteX8" fmla="*/ 1546801 w 3128821"/>
                <a:gd name="connsiteY8" fmla="*/ 675565 h 1551594"/>
                <a:gd name="connsiteX9" fmla="*/ 2295142 w 3128821"/>
                <a:gd name="connsiteY9" fmla="*/ 69757 h 1551594"/>
                <a:gd name="connsiteX10" fmla="*/ 2305818 w 3128821"/>
                <a:gd name="connsiteY10" fmla="*/ 2775 h 1551594"/>
                <a:gd name="connsiteX11" fmla="*/ 3088073 w 3128821"/>
                <a:gd name="connsiteY11" fmla="*/ 454411 h 1551594"/>
                <a:gd name="connsiteX12" fmla="*/ 3128820 w 3128821"/>
                <a:gd name="connsiteY12" fmla="*/ 324622 h 1551594"/>
                <a:gd name="connsiteX13" fmla="*/ 3092302 w 3128821"/>
                <a:gd name="connsiteY13" fmla="*/ 457632 h 1551594"/>
                <a:gd name="connsiteX14" fmla="*/ 3087546 w 3128821"/>
                <a:gd name="connsiteY14" fmla="*/ 460227 h 1551594"/>
                <a:gd name="connsiteX15" fmla="*/ 1546801 w 3128821"/>
                <a:gd name="connsiteY15" fmla="*/ 1551594 h 1551594"/>
                <a:gd name="connsiteX16" fmla="*/ 1546576 w 3128821"/>
                <a:gd name="connsiteY16" fmla="*/ 1551584 h 1551594"/>
                <a:gd name="connsiteX17" fmla="*/ 1563735 w 3128821"/>
                <a:gd name="connsiteY17" fmla="*/ 1550717 h 1551594"/>
                <a:gd name="connsiteX18" fmla="*/ 1501543 w 3128821"/>
                <a:gd name="connsiteY18" fmla="*/ 1549328 h 1551594"/>
                <a:gd name="connsiteX19" fmla="*/ 1542422 w 3128821"/>
                <a:gd name="connsiteY19" fmla="*/ 1551393 h 1551594"/>
                <a:gd name="connsiteX20" fmla="*/ 1393745 w 3128821"/>
                <a:gd name="connsiteY20" fmla="*/ 1544551 h 1551594"/>
                <a:gd name="connsiteX21" fmla="*/ 45591 w 3128821"/>
                <a:gd name="connsiteY21" fmla="*/ 572045 h 1551594"/>
                <a:gd name="connsiteX22" fmla="*/ 0 w 3128821"/>
                <a:gd name="connsiteY22" fmla="*/ 454109 h 1551594"/>
                <a:gd name="connsiteX23" fmla="*/ 786537 w 3128821"/>
                <a:gd name="connsiteY23" fmla="*/ 0 h 1551594"/>
                <a:gd name="connsiteX0" fmla="*/ 880123 w 3100209"/>
                <a:gd name="connsiteY0" fmla="*/ 285882 h 1551594"/>
                <a:gd name="connsiteX1" fmla="*/ 883752 w 3100209"/>
                <a:gd name="connsiteY1" fmla="*/ 292989 h 1551594"/>
                <a:gd name="connsiteX2" fmla="*/ 888149 w 3100209"/>
                <a:gd name="connsiteY2" fmla="*/ 299094 h 1551594"/>
                <a:gd name="connsiteX3" fmla="*/ 880123 w 3100209"/>
                <a:gd name="connsiteY3" fmla="*/ 285882 h 1551594"/>
                <a:gd name="connsiteX4" fmla="*/ 786537 w 3100209"/>
                <a:gd name="connsiteY4" fmla="*/ 0 h 1551594"/>
                <a:gd name="connsiteX5" fmla="*/ 791106 w 3100209"/>
                <a:gd name="connsiteY5" fmla="*/ 27406 h 1551594"/>
                <a:gd name="connsiteX6" fmla="*/ 790601 w 3100209"/>
                <a:gd name="connsiteY6" fmla="*/ 21412 h 1551594"/>
                <a:gd name="connsiteX7" fmla="*/ 797195 w 3100209"/>
                <a:gd name="connsiteY7" fmla="*/ 64619 h 1551594"/>
                <a:gd name="connsiteX8" fmla="*/ 1546801 w 3100209"/>
                <a:gd name="connsiteY8" fmla="*/ 675565 h 1551594"/>
                <a:gd name="connsiteX9" fmla="*/ 2295142 w 3100209"/>
                <a:gd name="connsiteY9" fmla="*/ 69757 h 1551594"/>
                <a:gd name="connsiteX10" fmla="*/ 2305818 w 3100209"/>
                <a:gd name="connsiteY10" fmla="*/ 2775 h 1551594"/>
                <a:gd name="connsiteX11" fmla="*/ 3088073 w 3100209"/>
                <a:gd name="connsiteY11" fmla="*/ 454411 h 1551594"/>
                <a:gd name="connsiteX12" fmla="*/ 3100209 w 3100209"/>
                <a:gd name="connsiteY12" fmla="*/ 439059 h 1551594"/>
                <a:gd name="connsiteX13" fmla="*/ 3092302 w 3100209"/>
                <a:gd name="connsiteY13" fmla="*/ 457632 h 1551594"/>
                <a:gd name="connsiteX14" fmla="*/ 3087546 w 3100209"/>
                <a:gd name="connsiteY14" fmla="*/ 460227 h 1551594"/>
                <a:gd name="connsiteX15" fmla="*/ 1546801 w 3100209"/>
                <a:gd name="connsiteY15" fmla="*/ 1551594 h 1551594"/>
                <a:gd name="connsiteX16" fmla="*/ 1546576 w 3100209"/>
                <a:gd name="connsiteY16" fmla="*/ 1551584 h 1551594"/>
                <a:gd name="connsiteX17" fmla="*/ 1563735 w 3100209"/>
                <a:gd name="connsiteY17" fmla="*/ 1550717 h 1551594"/>
                <a:gd name="connsiteX18" fmla="*/ 1501543 w 3100209"/>
                <a:gd name="connsiteY18" fmla="*/ 1549328 h 1551594"/>
                <a:gd name="connsiteX19" fmla="*/ 1542422 w 3100209"/>
                <a:gd name="connsiteY19" fmla="*/ 1551393 h 1551594"/>
                <a:gd name="connsiteX20" fmla="*/ 1393745 w 3100209"/>
                <a:gd name="connsiteY20" fmla="*/ 1544551 h 1551594"/>
                <a:gd name="connsiteX21" fmla="*/ 45591 w 3100209"/>
                <a:gd name="connsiteY21" fmla="*/ 572045 h 1551594"/>
                <a:gd name="connsiteX22" fmla="*/ 0 w 3100209"/>
                <a:gd name="connsiteY22" fmla="*/ 454109 h 1551594"/>
                <a:gd name="connsiteX23" fmla="*/ 786537 w 3100209"/>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92302" h="1551594">
                  <a:moveTo>
                    <a:pt x="880123" y="285882"/>
                  </a:moveTo>
                  <a:cubicBezTo>
                    <a:pt x="881105" y="288376"/>
                    <a:pt x="882422" y="290684"/>
                    <a:pt x="883752" y="292989"/>
                  </a:cubicBezTo>
                  <a:lnTo>
                    <a:pt x="888149" y="299094"/>
                  </a:lnTo>
                  <a:lnTo>
                    <a:pt x="880123" y="285882"/>
                  </a:lnTo>
                  <a:close/>
                  <a:moveTo>
                    <a:pt x="786537" y="0"/>
                  </a:moveTo>
                  <a:lnTo>
                    <a:pt x="791106" y="27406"/>
                  </a:lnTo>
                  <a:cubicBezTo>
                    <a:pt x="790938" y="25408"/>
                    <a:pt x="790769" y="23410"/>
                    <a:pt x="790601" y="21412"/>
                  </a:cubicBezTo>
                  <a:lnTo>
                    <a:pt x="797195" y="64619"/>
                  </a:lnTo>
                  <a:cubicBezTo>
                    <a:pt x="868542" y="413285"/>
                    <a:pt x="1177042" y="675565"/>
                    <a:pt x="1546801" y="675565"/>
                  </a:cubicBezTo>
                  <a:cubicBezTo>
                    <a:pt x="1914741" y="675565"/>
                    <a:pt x="2222023" y="415860"/>
                    <a:pt x="2295142" y="69757"/>
                  </a:cubicBezTo>
                  <a:lnTo>
                    <a:pt x="2305818" y="2775"/>
                  </a:lnTo>
                  <a:lnTo>
                    <a:pt x="3088073" y="454411"/>
                  </a:lnTo>
                  <a:cubicBezTo>
                    <a:pt x="3103491" y="411961"/>
                    <a:pt x="3069407" y="506944"/>
                    <a:pt x="3081136" y="462899"/>
                  </a:cubicBezTo>
                  <a:lnTo>
                    <a:pt x="3092302" y="457632"/>
                  </a:lnTo>
                  <a:lnTo>
                    <a:pt x="3087546" y="460227"/>
                  </a:lnTo>
                  <a:cubicBezTo>
                    <a:pt x="2875140" y="1041414"/>
                    <a:pt x="2319483" y="1551594"/>
                    <a:pt x="1546801" y="1551594"/>
                  </a:cubicBezTo>
                  <a:lnTo>
                    <a:pt x="1546576" y="1551584"/>
                  </a:lnTo>
                  <a:lnTo>
                    <a:pt x="1563735" y="1550717"/>
                  </a:lnTo>
                  <a:lnTo>
                    <a:pt x="1501543" y="1549328"/>
                  </a:lnTo>
                  <a:lnTo>
                    <a:pt x="1542422" y="1551393"/>
                  </a:lnTo>
                  <a:lnTo>
                    <a:pt x="1393745" y="1544551"/>
                  </a:lnTo>
                  <a:cubicBezTo>
                    <a:pt x="789032" y="1488624"/>
                    <a:pt x="279483" y="1104614"/>
                    <a:pt x="45591" y="572045"/>
                  </a:cubicBezTo>
                  <a:lnTo>
                    <a:pt x="0" y="454109"/>
                  </a:lnTo>
                  <a:lnTo>
                    <a:pt x="786537" y="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167"/>
            <p:cNvSpPr/>
            <p:nvPr/>
          </p:nvSpPr>
          <p:spPr bwMode="auto">
            <a:xfrm>
              <a:off x="722304" y="1963674"/>
              <a:ext cx="1917141" cy="2550814"/>
            </a:xfrm>
            <a:custGeom>
              <a:avLst/>
              <a:gdLst>
                <a:gd name="connsiteX0" fmla="*/ 1596332 w 1658524"/>
                <a:gd name="connsiteY0" fmla="*/ 3280095 h 3282360"/>
                <a:gd name="connsiteX1" fmla="*/ 1658524 w 1658524"/>
                <a:gd name="connsiteY1" fmla="*/ 3281484 h 3282360"/>
                <a:gd name="connsiteX2" fmla="*/ 1641180 w 1658524"/>
                <a:gd name="connsiteY2" fmla="*/ 3282360 h 3282360"/>
                <a:gd name="connsiteX3" fmla="*/ 974912 w 1658524"/>
                <a:gd name="connsiteY3" fmla="*/ 2016649 h 3282360"/>
                <a:gd name="connsiteX4" fmla="*/ 982938 w 1658524"/>
                <a:gd name="connsiteY4" fmla="*/ 2029861 h 3282360"/>
                <a:gd name="connsiteX5" fmla="*/ 978541 w 1658524"/>
                <a:gd name="connsiteY5" fmla="*/ 2023756 h 3282360"/>
                <a:gd name="connsiteX6" fmla="*/ 974912 w 1658524"/>
                <a:gd name="connsiteY6" fmla="*/ 2016649 h 3282360"/>
                <a:gd name="connsiteX7" fmla="*/ 1634793 w 1658524"/>
                <a:gd name="connsiteY7" fmla="*/ 323 h 3282360"/>
                <a:gd name="connsiteX8" fmla="*/ 1634793 w 1658524"/>
                <a:gd name="connsiteY8" fmla="*/ 876089 h 3282360"/>
                <a:gd name="connsiteX9" fmla="*/ 1635948 w 1658524"/>
                <a:gd name="connsiteY9" fmla="*/ 876030 h 3282360"/>
                <a:gd name="connsiteX10" fmla="*/ 1638554 w 1658524"/>
                <a:gd name="connsiteY10" fmla="*/ 876162 h 3282360"/>
                <a:gd name="connsiteX11" fmla="*/ 1562948 w 1658524"/>
                <a:gd name="connsiteY11" fmla="*/ 879980 h 3282360"/>
                <a:gd name="connsiteX12" fmla="*/ 876029 w 1658524"/>
                <a:gd name="connsiteY12" fmla="*/ 1641180 h 3282360"/>
                <a:gd name="connsiteX13" fmla="*/ 885895 w 1658524"/>
                <a:gd name="connsiteY13" fmla="*/ 1758173 h 3282360"/>
                <a:gd name="connsiteX14" fmla="*/ 881326 w 1658524"/>
                <a:gd name="connsiteY14" fmla="*/ 1730767 h 3282360"/>
                <a:gd name="connsiteX15" fmla="*/ 94266 w 1658524"/>
                <a:gd name="connsiteY15" fmla="*/ 2185177 h 3282360"/>
                <a:gd name="connsiteX16" fmla="*/ 83587 w 1658524"/>
                <a:gd name="connsiteY16" fmla="*/ 2151160 h 3282360"/>
                <a:gd name="connsiteX17" fmla="*/ 80571 w 1658524"/>
                <a:gd name="connsiteY17" fmla="*/ 2141554 h 3282360"/>
                <a:gd name="connsiteX18" fmla="*/ 80572 w 1658524"/>
                <a:gd name="connsiteY18" fmla="*/ 2141559 h 3282360"/>
                <a:gd name="connsiteX19" fmla="*/ 53520 w 1658524"/>
                <a:gd name="connsiteY19" fmla="*/ 2055388 h 3282360"/>
                <a:gd name="connsiteX20" fmla="*/ 0 w 1658524"/>
                <a:gd name="connsiteY20" fmla="*/ 1641180 h 3282360"/>
                <a:gd name="connsiteX21" fmla="*/ 1473379 w 1658524"/>
                <a:gd name="connsiteY21" fmla="*/ 8473 h 3282360"/>
                <a:gd name="connsiteX22" fmla="*/ 1641180 w 1658524"/>
                <a:gd name="connsiteY22" fmla="*/ 0 h 3282360"/>
                <a:gd name="connsiteX23" fmla="*/ 1642335 w 1658524"/>
                <a:gd name="connsiteY23" fmla="*/ 59 h 3282360"/>
                <a:gd name="connsiteX24" fmla="*/ 1642335 w 1658524"/>
                <a:gd name="connsiteY24" fmla="*/ 324 h 3282360"/>
                <a:gd name="connsiteX25" fmla="*/ 1638554 w 1658524"/>
                <a:gd name="connsiteY25" fmla="*/ 133 h 3282360"/>
                <a:gd name="connsiteX0" fmla="*/ 1641180 w 1658524"/>
                <a:gd name="connsiteY0" fmla="*/ 3282360 h 3282360"/>
                <a:gd name="connsiteX1" fmla="*/ 1658524 w 1658524"/>
                <a:gd name="connsiteY1" fmla="*/ 3281484 h 3282360"/>
                <a:gd name="connsiteX2" fmla="*/ 1641180 w 1658524"/>
                <a:gd name="connsiteY2" fmla="*/ 3282360 h 3282360"/>
                <a:gd name="connsiteX3" fmla="*/ 974912 w 1658524"/>
                <a:gd name="connsiteY3" fmla="*/ 2016649 h 3282360"/>
                <a:gd name="connsiteX4" fmla="*/ 982938 w 1658524"/>
                <a:gd name="connsiteY4" fmla="*/ 2029861 h 3282360"/>
                <a:gd name="connsiteX5" fmla="*/ 978541 w 1658524"/>
                <a:gd name="connsiteY5" fmla="*/ 2023756 h 3282360"/>
                <a:gd name="connsiteX6" fmla="*/ 974912 w 1658524"/>
                <a:gd name="connsiteY6" fmla="*/ 2016649 h 3282360"/>
                <a:gd name="connsiteX7" fmla="*/ 1634793 w 1658524"/>
                <a:gd name="connsiteY7" fmla="*/ 323 h 3282360"/>
                <a:gd name="connsiteX8" fmla="*/ 1634793 w 1658524"/>
                <a:gd name="connsiteY8" fmla="*/ 876089 h 3282360"/>
                <a:gd name="connsiteX9" fmla="*/ 1635948 w 1658524"/>
                <a:gd name="connsiteY9" fmla="*/ 876030 h 3282360"/>
                <a:gd name="connsiteX10" fmla="*/ 1638554 w 1658524"/>
                <a:gd name="connsiteY10" fmla="*/ 876162 h 3282360"/>
                <a:gd name="connsiteX11" fmla="*/ 1562948 w 1658524"/>
                <a:gd name="connsiteY11" fmla="*/ 879980 h 3282360"/>
                <a:gd name="connsiteX12" fmla="*/ 876029 w 1658524"/>
                <a:gd name="connsiteY12" fmla="*/ 1641180 h 3282360"/>
                <a:gd name="connsiteX13" fmla="*/ 885895 w 1658524"/>
                <a:gd name="connsiteY13" fmla="*/ 1758173 h 3282360"/>
                <a:gd name="connsiteX14" fmla="*/ 881326 w 1658524"/>
                <a:gd name="connsiteY14" fmla="*/ 1730767 h 3282360"/>
                <a:gd name="connsiteX15" fmla="*/ 94266 w 1658524"/>
                <a:gd name="connsiteY15" fmla="*/ 2185177 h 3282360"/>
                <a:gd name="connsiteX16" fmla="*/ 83587 w 1658524"/>
                <a:gd name="connsiteY16" fmla="*/ 2151160 h 3282360"/>
                <a:gd name="connsiteX17" fmla="*/ 80571 w 1658524"/>
                <a:gd name="connsiteY17" fmla="*/ 2141554 h 3282360"/>
                <a:gd name="connsiteX18" fmla="*/ 80572 w 1658524"/>
                <a:gd name="connsiteY18" fmla="*/ 2141559 h 3282360"/>
                <a:gd name="connsiteX19" fmla="*/ 53520 w 1658524"/>
                <a:gd name="connsiteY19" fmla="*/ 2055388 h 3282360"/>
                <a:gd name="connsiteX20" fmla="*/ 0 w 1658524"/>
                <a:gd name="connsiteY20" fmla="*/ 1641180 h 3282360"/>
                <a:gd name="connsiteX21" fmla="*/ 1473379 w 1658524"/>
                <a:gd name="connsiteY21" fmla="*/ 8473 h 3282360"/>
                <a:gd name="connsiteX22" fmla="*/ 1634793 w 1658524"/>
                <a:gd name="connsiteY22" fmla="*/ 323 h 3282360"/>
                <a:gd name="connsiteX23" fmla="*/ 1641180 w 1658524"/>
                <a:gd name="connsiteY23" fmla="*/ 0 h 3282360"/>
                <a:gd name="connsiteX24" fmla="*/ 1642335 w 1658524"/>
                <a:gd name="connsiteY24" fmla="*/ 59 h 3282360"/>
                <a:gd name="connsiteX25" fmla="*/ 1642335 w 1658524"/>
                <a:gd name="connsiteY25" fmla="*/ 324 h 3282360"/>
                <a:gd name="connsiteX26" fmla="*/ 1638554 w 1658524"/>
                <a:gd name="connsiteY26" fmla="*/ 133 h 3282360"/>
                <a:gd name="connsiteX27" fmla="*/ 1641180 w 1658524"/>
                <a:gd name="connsiteY27" fmla="*/ 0 h 3282360"/>
                <a:gd name="connsiteX0" fmla="*/ 974912 w 1642335"/>
                <a:gd name="connsiteY0" fmla="*/ 2016649 h 2185177"/>
                <a:gd name="connsiteX1" fmla="*/ 982938 w 1642335"/>
                <a:gd name="connsiteY1" fmla="*/ 2029861 h 2185177"/>
                <a:gd name="connsiteX2" fmla="*/ 978541 w 1642335"/>
                <a:gd name="connsiteY2" fmla="*/ 2023756 h 2185177"/>
                <a:gd name="connsiteX3" fmla="*/ 974912 w 1642335"/>
                <a:gd name="connsiteY3" fmla="*/ 2016649 h 2185177"/>
                <a:gd name="connsiteX4" fmla="*/ 1634793 w 1642335"/>
                <a:gd name="connsiteY4" fmla="*/ 323 h 2185177"/>
                <a:gd name="connsiteX5" fmla="*/ 1634793 w 1642335"/>
                <a:gd name="connsiteY5" fmla="*/ 876089 h 2185177"/>
                <a:gd name="connsiteX6" fmla="*/ 1635948 w 1642335"/>
                <a:gd name="connsiteY6" fmla="*/ 876030 h 2185177"/>
                <a:gd name="connsiteX7" fmla="*/ 1638554 w 1642335"/>
                <a:gd name="connsiteY7" fmla="*/ 876162 h 2185177"/>
                <a:gd name="connsiteX8" fmla="*/ 1562948 w 1642335"/>
                <a:gd name="connsiteY8" fmla="*/ 879980 h 2185177"/>
                <a:gd name="connsiteX9" fmla="*/ 876029 w 1642335"/>
                <a:gd name="connsiteY9" fmla="*/ 1641180 h 2185177"/>
                <a:gd name="connsiteX10" fmla="*/ 885895 w 1642335"/>
                <a:gd name="connsiteY10" fmla="*/ 1758173 h 2185177"/>
                <a:gd name="connsiteX11" fmla="*/ 881326 w 1642335"/>
                <a:gd name="connsiteY11" fmla="*/ 1730767 h 2185177"/>
                <a:gd name="connsiteX12" fmla="*/ 94266 w 1642335"/>
                <a:gd name="connsiteY12" fmla="*/ 2185177 h 2185177"/>
                <a:gd name="connsiteX13" fmla="*/ 83587 w 1642335"/>
                <a:gd name="connsiteY13" fmla="*/ 2151160 h 2185177"/>
                <a:gd name="connsiteX14" fmla="*/ 80571 w 1642335"/>
                <a:gd name="connsiteY14" fmla="*/ 2141554 h 2185177"/>
                <a:gd name="connsiteX15" fmla="*/ 80572 w 1642335"/>
                <a:gd name="connsiteY15" fmla="*/ 2141559 h 2185177"/>
                <a:gd name="connsiteX16" fmla="*/ 53520 w 1642335"/>
                <a:gd name="connsiteY16" fmla="*/ 2055388 h 2185177"/>
                <a:gd name="connsiteX17" fmla="*/ 0 w 1642335"/>
                <a:gd name="connsiteY17" fmla="*/ 1641180 h 2185177"/>
                <a:gd name="connsiteX18" fmla="*/ 1473379 w 1642335"/>
                <a:gd name="connsiteY18" fmla="*/ 8473 h 2185177"/>
                <a:gd name="connsiteX19" fmla="*/ 1634793 w 1642335"/>
                <a:gd name="connsiteY19" fmla="*/ 323 h 2185177"/>
                <a:gd name="connsiteX20" fmla="*/ 1641180 w 1642335"/>
                <a:gd name="connsiteY20" fmla="*/ 0 h 2185177"/>
                <a:gd name="connsiteX21" fmla="*/ 1642335 w 1642335"/>
                <a:gd name="connsiteY21" fmla="*/ 59 h 2185177"/>
                <a:gd name="connsiteX22" fmla="*/ 1642335 w 1642335"/>
                <a:gd name="connsiteY22" fmla="*/ 324 h 2185177"/>
                <a:gd name="connsiteX23" fmla="*/ 1638554 w 1642335"/>
                <a:gd name="connsiteY23" fmla="*/ 133 h 2185177"/>
                <a:gd name="connsiteX24" fmla="*/ 1641180 w 1642335"/>
                <a:gd name="connsiteY24" fmla="*/ 0 h 2185177"/>
                <a:gd name="connsiteX0" fmla="*/ 978541 w 1642335"/>
                <a:gd name="connsiteY0" fmla="*/ 2023756 h 2185177"/>
                <a:gd name="connsiteX1" fmla="*/ 982938 w 1642335"/>
                <a:gd name="connsiteY1" fmla="*/ 2029861 h 2185177"/>
                <a:gd name="connsiteX2" fmla="*/ 978541 w 1642335"/>
                <a:gd name="connsiteY2" fmla="*/ 2023756 h 2185177"/>
                <a:gd name="connsiteX3" fmla="*/ 1634793 w 1642335"/>
                <a:gd name="connsiteY3" fmla="*/ 323 h 2185177"/>
                <a:gd name="connsiteX4" fmla="*/ 1634793 w 1642335"/>
                <a:gd name="connsiteY4" fmla="*/ 876089 h 2185177"/>
                <a:gd name="connsiteX5" fmla="*/ 1635948 w 1642335"/>
                <a:gd name="connsiteY5" fmla="*/ 876030 h 2185177"/>
                <a:gd name="connsiteX6" fmla="*/ 1638554 w 1642335"/>
                <a:gd name="connsiteY6" fmla="*/ 876162 h 2185177"/>
                <a:gd name="connsiteX7" fmla="*/ 1562948 w 1642335"/>
                <a:gd name="connsiteY7" fmla="*/ 879980 h 2185177"/>
                <a:gd name="connsiteX8" fmla="*/ 876029 w 1642335"/>
                <a:gd name="connsiteY8" fmla="*/ 1641180 h 2185177"/>
                <a:gd name="connsiteX9" fmla="*/ 885895 w 1642335"/>
                <a:gd name="connsiteY9" fmla="*/ 1758173 h 2185177"/>
                <a:gd name="connsiteX10" fmla="*/ 881326 w 1642335"/>
                <a:gd name="connsiteY10" fmla="*/ 1730767 h 2185177"/>
                <a:gd name="connsiteX11" fmla="*/ 94266 w 1642335"/>
                <a:gd name="connsiteY11" fmla="*/ 2185177 h 2185177"/>
                <a:gd name="connsiteX12" fmla="*/ 83587 w 1642335"/>
                <a:gd name="connsiteY12" fmla="*/ 2151160 h 2185177"/>
                <a:gd name="connsiteX13" fmla="*/ 80571 w 1642335"/>
                <a:gd name="connsiteY13" fmla="*/ 2141554 h 2185177"/>
                <a:gd name="connsiteX14" fmla="*/ 80572 w 1642335"/>
                <a:gd name="connsiteY14" fmla="*/ 2141559 h 2185177"/>
                <a:gd name="connsiteX15" fmla="*/ 53520 w 1642335"/>
                <a:gd name="connsiteY15" fmla="*/ 2055388 h 2185177"/>
                <a:gd name="connsiteX16" fmla="*/ 0 w 1642335"/>
                <a:gd name="connsiteY16" fmla="*/ 1641180 h 2185177"/>
                <a:gd name="connsiteX17" fmla="*/ 1473379 w 1642335"/>
                <a:gd name="connsiteY17" fmla="*/ 8473 h 2185177"/>
                <a:gd name="connsiteX18" fmla="*/ 1634793 w 1642335"/>
                <a:gd name="connsiteY18" fmla="*/ 323 h 2185177"/>
                <a:gd name="connsiteX19" fmla="*/ 1641180 w 1642335"/>
                <a:gd name="connsiteY19" fmla="*/ 0 h 2185177"/>
                <a:gd name="connsiteX20" fmla="*/ 1642335 w 1642335"/>
                <a:gd name="connsiteY20" fmla="*/ 59 h 2185177"/>
                <a:gd name="connsiteX21" fmla="*/ 1642335 w 1642335"/>
                <a:gd name="connsiteY21" fmla="*/ 324 h 2185177"/>
                <a:gd name="connsiteX22" fmla="*/ 1638554 w 1642335"/>
                <a:gd name="connsiteY22" fmla="*/ 133 h 2185177"/>
                <a:gd name="connsiteX23" fmla="*/ 1641180 w 1642335"/>
                <a:gd name="connsiteY23" fmla="*/ 0 h 2185177"/>
                <a:gd name="connsiteX0" fmla="*/ 1634793 w 1642335"/>
                <a:gd name="connsiteY0" fmla="*/ 323 h 2185177"/>
                <a:gd name="connsiteX1" fmla="*/ 1634793 w 1642335"/>
                <a:gd name="connsiteY1" fmla="*/ 876089 h 2185177"/>
                <a:gd name="connsiteX2" fmla="*/ 1635948 w 1642335"/>
                <a:gd name="connsiteY2" fmla="*/ 876030 h 2185177"/>
                <a:gd name="connsiteX3" fmla="*/ 1638554 w 1642335"/>
                <a:gd name="connsiteY3" fmla="*/ 876162 h 2185177"/>
                <a:gd name="connsiteX4" fmla="*/ 1562948 w 1642335"/>
                <a:gd name="connsiteY4" fmla="*/ 879980 h 2185177"/>
                <a:gd name="connsiteX5" fmla="*/ 876029 w 1642335"/>
                <a:gd name="connsiteY5" fmla="*/ 1641180 h 2185177"/>
                <a:gd name="connsiteX6" fmla="*/ 885895 w 1642335"/>
                <a:gd name="connsiteY6" fmla="*/ 1758173 h 2185177"/>
                <a:gd name="connsiteX7" fmla="*/ 881326 w 1642335"/>
                <a:gd name="connsiteY7" fmla="*/ 1730767 h 2185177"/>
                <a:gd name="connsiteX8" fmla="*/ 94266 w 1642335"/>
                <a:gd name="connsiteY8" fmla="*/ 2185177 h 2185177"/>
                <a:gd name="connsiteX9" fmla="*/ 83587 w 1642335"/>
                <a:gd name="connsiteY9" fmla="*/ 2151160 h 2185177"/>
                <a:gd name="connsiteX10" fmla="*/ 80571 w 1642335"/>
                <a:gd name="connsiteY10" fmla="*/ 2141554 h 2185177"/>
                <a:gd name="connsiteX11" fmla="*/ 80572 w 1642335"/>
                <a:gd name="connsiteY11" fmla="*/ 2141559 h 2185177"/>
                <a:gd name="connsiteX12" fmla="*/ 53520 w 1642335"/>
                <a:gd name="connsiteY12" fmla="*/ 2055388 h 2185177"/>
                <a:gd name="connsiteX13" fmla="*/ 0 w 1642335"/>
                <a:gd name="connsiteY13" fmla="*/ 1641180 h 2185177"/>
                <a:gd name="connsiteX14" fmla="*/ 1473379 w 1642335"/>
                <a:gd name="connsiteY14" fmla="*/ 8473 h 2185177"/>
                <a:gd name="connsiteX15" fmla="*/ 1634793 w 1642335"/>
                <a:gd name="connsiteY15" fmla="*/ 323 h 2185177"/>
                <a:gd name="connsiteX16" fmla="*/ 1641180 w 1642335"/>
                <a:gd name="connsiteY16" fmla="*/ 0 h 2185177"/>
                <a:gd name="connsiteX17" fmla="*/ 1642335 w 1642335"/>
                <a:gd name="connsiteY17" fmla="*/ 59 h 2185177"/>
                <a:gd name="connsiteX18" fmla="*/ 1642335 w 1642335"/>
                <a:gd name="connsiteY18" fmla="*/ 324 h 2185177"/>
                <a:gd name="connsiteX19" fmla="*/ 1638554 w 1642335"/>
                <a:gd name="connsiteY19" fmla="*/ 133 h 2185177"/>
                <a:gd name="connsiteX20" fmla="*/ 1641180 w 1642335"/>
                <a:gd name="connsiteY20" fmla="*/ 0 h 21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2335" h="2185177">
                  <a:moveTo>
                    <a:pt x="1634793" y="323"/>
                  </a:moveTo>
                  <a:lnTo>
                    <a:pt x="1634793" y="876089"/>
                  </a:lnTo>
                  <a:cubicBezTo>
                    <a:pt x="1635178" y="876030"/>
                    <a:pt x="1635563" y="876030"/>
                    <a:pt x="1635948" y="876030"/>
                  </a:cubicBezTo>
                  <a:lnTo>
                    <a:pt x="1638554" y="876162"/>
                  </a:lnTo>
                  <a:lnTo>
                    <a:pt x="1562948" y="879980"/>
                  </a:lnTo>
                  <a:cubicBezTo>
                    <a:pt x="1177116" y="919163"/>
                    <a:pt x="876029" y="1245010"/>
                    <a:pt x="876029" y="1641180"/>
                  </a:cubicBezTo>
                  <a:cubicBezTo>
                    <a:pt x="876029" y="1681011"/>
                    <a:pt x="879073" y="1720131"/>
                    <a:pt x="885895" y="1758173"/>
                  </a:cubicBezTo>
                  <a:lnTo>
                    <a:pt x="881326" y="1730767"/>
                  </a:lnTo>
                  <a:lnTo>
                    <a:pt x="94266" y="2185177"/>
                  </a:lnTo>
                  <a:lnTo>
                    <a:pt x="83587" y="2151160"/>
                  </a:lnTo>
                  <a:lnTo>
                    <a:pt x="80571" y="2141554"/>
                  </a:lnTo>
                  <a:cubicBezTo>
                    <a:pt x="80571" y="2141556"/>
                    <a:pt x="80572" y="2141557"/>
                    <a:pt x="80572" y="2141559"/>
                  </a:cubicBezTo>
                  <a:lnTo>
                    <a:pt x="53520" y="2055388"/>
                  </a:lnTo>
                  <a:cubicBezTo>
                    <a:pt x="18335" y="1923253"/>
                    <a:pt x="0" y="1784358"/>
                    <a:pt x="0" y="1641180"/>
                  </a:cubicBezTo>
                  <a:cubicBezTo>
                    <a:pt x="0" y="791432"/>
                    <a:pt x="645805" y="92518"/>
                    <a:pt x="1473379" y="8473"/>
                  </a:cubicBezTo>
                  <a:lnTo>
                    <a:pt x="1634793" y="323"/>
                  </a:lnTo>
                  <a:close/>
                  <a:moveTo>
                    <a:pt x="1641180" y="0"/>
                  </a:moveTo>
                  <a:lnTo>
                    <a:pt x="1642335" y="59"/>
                  </a:lnTo>
                  <a:lnTo>
                    <a:pt x="1642335" y="324"/>
                  </a:lnTo>
                  <a:lnTo>
                    <a:pt x="1638554" y="133"/>
                  </a:lnTo>
                  <a:lnTo>
                    <a:pt x="1641180" y="0"/>
                  </a:ln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69" name="Donut 28"/>
            <p:cNvSpPr/>
            <p:nvPr/>
          </p:nvSpPr>
          <p:spPr bwMode="auto">
            <a:xfrm flipH="1">
              <a:off x="2660053" y="1963674"/>
              <a:ext cx="1917141" cy="2550814"/>
            </a:xfrm>
            <a:custGeom>
              <a:avLst/>
              <a:gdLst>
                <a:gd name="connsiteX0" fmla="*/ 1966050 w 1986827"/>
                <a:gd name="connsiteY0" fmla="*/ 3932100 h 3932100"/>
                <a:gd name="connsiteX1" fmla="*/ 1986827 w 1986827"/>
                <a:gd name="connsiteY1" fmla="*/ 3931051 h 3932100"/>
                <a:gd name="connsiteX2" fmla="*/ 1966050 w 1986827"/>
                <a:gd name="connsiteY2" fmla="*/ 3932100 h 3932100"/>
                <a:gd name="connsiteX3" fmla="*/ 1167894 w 1986827"/>
                <a:gd name="connsiteY3" fmla="*/ 2415843 h 3932100"/>
                <a:gd name="connsiteX4" fmla="*/ 1177509 w 1986827"/>
                <a:gd name="connsiteY4" fmla="*/ 2431670 h 3932100"/>
                <a:gd name="connsiteX5" fmla="*/ 1172242 w 1986827"/>
                <a:gd name="connsiteY5" fmla="*/ 2424356 h 3932100"/>
                <a:gd name="connsiteX6" fmla="*/ 1167894 w 1986827"/>
                <a:gd name="connsiteY6" fmla="*/ 2415843 h 3932100"/>
                <a:gd name="connsiteX7" fmla="*/ 1966050 w 1986827"/>
                <a:gd name="connsiteY7" fmla="*/ 0 h 3932100"/>
                <a:gd name="connsiteX8" fmla="*/ 1967433 w 1986827"/>
                <a:gd name="connsiteY8" fmla="*/ 70 h 3932100"/>
                <a:gd name="connsiteX9" fmla="*/ 1967433 w 1986827"/>
                <a:gd name="connsiteY9" fmla="*/ 1049508 h 3932100"/>
                <a:gd name="connsiteX10" fmla="*/ 1966050 w 1986827"/>
                <a:gd name="connsiteY10" fmla="*/ 1049438 h 3932100"/>
                <a:gd name="connsiteX11" fmla="*/ 1049438 w 1986827"/>
                <a:gd name="connsiteY11" fmla="*/ 1966050 h 3932100"/>
                <a:gd name="connsiteX12" fmla="*/ 1061257 w 1986827"/>
                <a:gd name="connsiteY12" fmla="*/ 2106201 h 3932100"/>
                <a:gd name="connsiteX13" fmla="*/ 1055783 w 1986827"/>
                <a:gd name="connsiteY13" fmla="*/ 2073370 h 3932100"/>
                <a:gd name="connsiteX14" fmla="*/ 112926 w 1986827"/>
                <a:gd name="connsiteY14" fmla="*/ 2617730 h 3932100"/>
                <a:gd name="connsiteX15" fmla="*/ 0 w 1986827"/>
                <a:gd name="connsiteY15" fmla="*/ 1966050 h 3932100"/>
                <a:gd name="connsiteX16" fmla="*/ 1966050 w 1986827"/>
                <a:gd name="connsiteY16" fmla="*/ 0 h 3932100"/>
                <a:gd name="connsiteX0" fmla="*/ 1167894 w 1967433"/>
                <a:gd name="connsiteY0" fmla="*/ 2415843 h 2617729"/>
                <a:gd name="connsiteX1" fmla="*/ 1177509 w 1967433"/>
                <a:gd name="connsiteY1" fmla="*/ 2431670 h 2617729"/>
                <a:gd name="connsiteX2" fmla="*/ 1172242 w 1967433"/>
                <a:gd name="connsiteY2" fmla="*/ 2424356 h 2617729"/>
                <a:gd name="connsiteX3" fmla="*/ 1167894 w 1967433"/>
                <a:gd name="connsiteY3" fmla="*/ 2415843 h 2617729"/>
                <a:gd name="connsiteX4" fmla="*/ 1966050 w 1967433"/>
                <a:gd name="connsiteY4" fmla="*/ 0 h 2617729"/>
                <a:gd name="connsiteX5" fmla="*/ 1967433 w 1967433"/>
                <a:gd name="connsiteY5" fmla="*/ 70 h 2617729"/>
                <a:gd name="connsiteX6" fmla="*/ 1967433 w 1967433"/>
                <a:gd name="connsiteY6" fmla="*/ 1049508 h 2617729"/>
                <a:gd name="connsiteX7" fmla="*/ 1966050 w 1967433"/>
                <a:gd name="connsiteY7" fmla="*/ 1049438 h 2617729"/>
                <a:gd name="connsiteX8" fmla="*/ 1049438 w 1967433"/>
                <a:gd name="connsiteY8" fmla="*/ 1966050 h 2617729"/>
                <a:gd name="connsiteX9" fmla="*/ 1061257 w 1967433"/>
                <a:gd name="connsiteY9" fmla="*/ 2106201 h 2617729"/>
                <a:gd name="connsiteX10" fmla="*/ 1055783 w 1967433"/>
                <a:gd name="connsiteY10" fmla="*/ 2073370 h 2617729"/>
                <a:gd name="connsiteX11" fmla="*/ 112926 w 1967433"/>
                <a:gd name="connsiteY11" fmla="*/ 2617730 h 2617729"/>
                <a:gd name="connsiteX12" fmla="*/ 0 w 1967433"/>
                <a:gd name="connsiteY12" fmla="*/ 1966050 h 2617729"/>
                <a:gd name="connsiteX13" fmla="*/ 1966050 w 1967433"/>
                <a:gd name="connsiteY13" fmla="*/ 0 h 2617729"/>
                <a:gd name="connsiteX0" fmla="*/ 1172242 w 1967433"/>
                <a:gd name="connsiteY0" fmla="*/ 2424356 h 2617730"/>
                <a:gd name="connsiteX1" fmla="*/ 1177509 w 1967433"/>
                <a:gd name="connsiteY1" fmla="*/ 2431670 h 2617730"/>
                <a:gd name="connsiteX2" fmla="*/ 1172242 w 1967433"/>
                <a:gd name="connsiteY2" fmla="*/ 2424356 h 2617730"/>
                <a:gd name="connsiteX3" fmla="*/ 1966050 w 1967433"/>
                <a:gd name="connsiteY3" fmla="*/ 0 h 2617730"/>
                <a:gd name="connsiteX4" fmla="*/ 1967433 w 1967433"/>
                <a:gd name="connsiteY4" fmla="*/ 70 h 2617730"/>
                <a:gd name="connsiteX5" fmla="*/ 1967433 w 1967433"/>
                <a:gd name="connsiteY5" fmla="*/ 1049508 h 2617730"/>
                <a:gd name="connsiteX6" fmla="*/ 1966050 w 1967433"/>
                <a:gd name="connsiteY6" fmla="*/ 1049438 h 2617730"/>
                <a:gd name="connsiteX7" fmla="*/ 1049438 w 1967433"/>
                <a:gd name="connsiteY7" fmla="*/ 1966050 h 2617730"/>
                <a:gd name="connsiteX8" fmla="*/ 1061257 w 1967433"/>
                <a:gd name="connsiteY8" fmla="*/ 2106201 h 2617730"/>
                <a:gd name="connsiteX9" fmla="*/ 1055783 w 1967433"/>
                <a:gd name="connsiteY9" fmla="*/ 2073370 h 2617730"/>
                <a:gd name="connsiteX10" fmla="*/ 112926 w 1967433"/>
                <a:gd name="connsiteY10" fmla="*/ 2617730 h 2617730"/>
                <a:gd name="connsiteX11" fmla="*/ 0 w 1967433"/>
                <a:gd name="connsiteY11" fmla="*/ 1966050 h 2617730"/>
                <a:gd name="connsiteX12" fmla="*/ 1966050 w 1967433"/>
                <a:gd name="connsiteY12" fmla="*/ 0 h 2617730"/>
                <a:gd name="connsiteX0" fmla="*/ 1966050 w 1967433"/>
                <a:gd name="connsiteY0" fmla="*/ 0 h 2617730"/>
                <a:gd name="connsiteX1" fmla="*/ 1967433 w 1967433"/>
                <a:gd name="connsiteY1" fmla="*/ 70 h 2617730"/>
                <a:gd name="connsiteX2" fmla="*/ 1967433 w 1967433"/>
                <a:gd name="connsiteY2" fmla="*/ 1049508 h 2617730"/>
                <a:gd name="connsiteX3" fmla="*/ 1966050 w 1967433"/>
                <a:gd name="connsiteY3" fmla="*/ 1049438 h 2617730"/>
                <a:gd name="connsiteX4" fmla="*/ 1049438 w 1967433"/>
                <a:gd name="connsiteY4" fmla="*/ 1966050 h 2617730"/>
                <a:gd name="connsiteX5" fmla="*/ 1061257 w 1967433"/>
                <a:gd name="connsiteY5" fmla="*/ 2106201 h 2617730"/>
                <a:gd name="connsiteX6" fmla="*/ 1055783 w 1967433"/>
                <a:gd name="connsiteY6" fmla="*/ 2073370 h 2617730"/>
                <a:gd name="connsiteX7" fmla="*/ 112926 w 1967433"/>
                <a:gd name="connsiteY7" fmla="*/ 2617730 h 2617730"/>
                <a:gd name="connsiteX8" fmla="*/ 0 w 1967433"/>
                <a:gd name="connsiteY8" fmla="*/ 1966050 h 2617730"/>
                <a:gd name="connsiteX9" fmla="*/ 1966050 w 1967433"/>
                <a:gd name="connsiteY9" fmla="*/ 0 h 261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433" h="2617730">
                  <a:moveTo>
                    <a:pt x="1966050" y="0"/>
                  </a:moveTo>
                  <a:lnTo>
                    <a:pt x="1967433" y="70"/>
                  </a:lnTo>
                  <a:lnTo>
                    <a:pt x="1967433" y="1049508"/>
                  </a:lnTo>
                  <a:cubicBezTo>
                    <a:pt x="1966972" y="1049438"/>
                    <a:pt x="1966511" y="1049438"/>
                    <a:pt x="1966050" y="1049438"/>
                  </a:cubicBezTo>
                  <a:cubicBezTo>
                    <a:pt x="1459819" y="1049438"/>
                    <a:pt x="1049438" y="1459819"/>
                    <a:pt x="1049438" y="1966050"/>
                  </a:cubicBezTo>
                  <a:cubicBezTo>
                    <a:pt x="1049438" y="2013765"/>
                    <a:pt x="1053084" y="2060629"/>
                    <a:pt x="1061257" y="2106201"/>
                  </a:cubicBezTo>
                  <a:lnTo>
                    <a:pt x="1055783" y="2073370"/>
                  </a:lnTo>
                  <a:lnTo>
                    <a:pt x="112926" y="2617730"/>
                  </a:lnTo>
                  <a:cubicBezTo>
                    <a:pt x="39047" y="2414315"/>
                    <a:pt x="0" y="2194742"/>
                    <a:pt x="0" y="1966050"/>
                  </a:cubicBezTo>
                  <a:cubicBezTo>
                    <a:pt x="0" y="880231"/>
                    <a:pt x="880231" y="0"/>
                    <a:pt x="1966050"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a:xfrm rot="18379697">
              <a:off x="1177313" y="2928326"/>
              <a:ext cx="2324695" cy="1589796"/>
            </a:xfrm>
            <a:prstGeom prst="rect">
              <a:avLst/>
            </a:prstGeom>
          </p:spPr>
          <p:txBody>
            <a:bodyPr wrap="square" anchor="ctr">
              <a:prstTxWarp prst="textArchUp">
                <a:avLst>
                  <a:gd name="adj" fmla="val 11674266"/>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ANALYZE</a:t>
              </a:r>
            </a:p>
          </p:txBody>
        </p:sp>
        <p:sp>
          <p:nvSpPr>
            <p:cNvPr id="171" name="Rectangle 170"/>
            <p:cNvSpPr/>
            <p:nvPr/>
          </p:nvSpPr>
          <p:spPr>
            <a:xfrm rot="3146089">
              <a:off x="1790414" y="2839867"/>
              <a:ext cx="2303776" cy="1589796"/>
            </a:xfrm>
            <a:prstGeom prst="rect">
              <a:avLst/>
            </a:prstGeom>
          </p:spPr>
          <p:txBody>
            <a:bodyPr wrap="square" anchor="ctr">
              <a:prstTxWarp prst="textArchUp">
                <a:avLst>
                  <a:gd name="adj" fmla="val 11674266"/>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VISUALIZE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DECIDE</a:t>
              </a:r>
            </a:p>
          </p:txBody>
        </p:sp>
        <p:sp>
          <p:nvSpPr>
            <p:cNvPr id="172" name="Rectangle 171"/>
            <p:cNvSpPr/>
            <p:nvPr/>
          </p:nvSpPr>
          <p:spPr>
            <a:xfrm>
              <a:off x="1419222" y="3591238"/>
              <a:ext cx="2303776" cy="1589796"/>
            </a:xfrm>
            <a:prstGeom prst="rect">
              <a:avLst/>
            </a:prstGeom>
          </p:spPr>
          <p:txBody>
            <a:bodyPr wrap="square" anchor="ctr">
              <a:prstTxWarp prst="textArchDown">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CAPTURE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MANAGE</a:t>
              </a:r>
            </a:p>
          </p:txBody>
        </p:sp>
        <p:sp>
          <p:nvSpPr>
            <p:cNvPr id="173" name="Arc 172"/>
            <p:cNvSpPr/>
            <p:nvPr/>
          </p:nvSpPr>
          <p:spPr>
            <a:xfrm>
              <a:off x="2006337" y="3257234"/>
              <a:ext cx="1280400" cy="1280400"/>
            </a:xfrm>
            <a:prstGeom prst="arc">
              <a:avLst>
                <a:gd name="adj1" fmla="val 16098641"/>
                <a:gd name="adj2" fmla="val 5087471"/>
              </a:avLst>
            </a:prstGeom>
            <a:ln w="571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a:solidFill>
                  <a:srgbClr val="000000"/>
                </a:solidFill>
              </a:endParaRPr>
            </a:p>
          </p:txBody>
        </p:sp>
        <p:sp>
          <p:nvSpPr>
            <p:cNvPr id="174" name="Arc 173"/>
            <p:cNvSpPr/>
            <p:nvPr/>
          </p:nvSpPr>
          <p:spPr>
            <a:xfrm>
              <a:off x="2006337" y="3257234"/>
              <a:ext cx="1280400" cy="1280400"/>
            </a:xfrm>
            <a:prstGeom prst="arc">
              <a:avLst>
                <a:gd name="adj1" fmla="val 5248846"/>
                <a:gd name="adj2" fmla="val 15958771"/>
              </a:avLst>
            </a:prstGeom>
            <a:ln w="571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a:solidFill>
                  <a:srgbClr val="000000"/>
                </a:solidFill>
              </a:endParaRPr>
            </a:p>
          </p:txBody>
        </p:sp>
      </p:grpSp>
      <p:grpSp>
        <p:nvGrpSpPr>
          <p:cNvPr id="207" name="Group 332"/>
          <p:cNvGrpSpPr>
            <a:grpSpLocks noChangeAspect="1"/>
          </p:cNvGrpSpPr>
          <p:nvPr/>
        </p:nvGrpSpPr>
        <p:grpSpPr>
          <a:xfrm>
            <a:off x="4079044" y="669185"/>
            <a:ext cx="4033912" cy="4033912"/>
            <a:chOff x="308182" y="1562646"/>
            <a:chExt cx="4635853" cy="4635852"/>
          </a:xfrm>
        </p:grpSpPr>
        <p:sp>
          <p:nvSpPr>
            <p:cNvPr id="208" name="Oval 207"/>
            <p:cNvSpPr/>
            <p:nvPr/>
          </p:nvSpPr>
          <p:spPr bwMode="auto">
            <a:xfrm>
              <a:off x="308182" y="1562646"/>
              <a:ext cx="4635853" cy="4635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09" name="Oval 208"/>
            <p:cNvSpPr/>
            <p:nvPr/>
          </p:nvSpPr>
          <p:spPr bwMode="auto">
            <a:xfrm>
              <a:off x="563591" y="1836721"/>
              <a:ext cx="4125032" cy="412503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10" name="Oval 209"/>
            <p:cNvSpPr/>
            <p:nvPr/>
          </p:nvSpPr>
          <p:spPr bwMode="auto">
            <a:xfrm>
              <a:off x="1876599" y="3127496"/>
              <a:ext cx="1539878" cy="153987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1765" dirty="0">
                  <a:solidFill>
                    <a:srgbClr val="FFFFFF"/>
                  </a:solidFill>
                  <a:latin typeface="Segoe UI Light"/>
                  <a:ea typeface="Segoe UI" pitchFamily="34" charset="0"/>
                  <a:cs typeface="Segoe UI" pitchFamily="34" charset="0"/>
                </a:rPr>
                <a:t>Data</a:t>
              </a:r>
            </a:p>
          </p:txBody>
        </p:sp>
        <p:sp>
          <p:nvSpPr>
            <p:cNvPr id="211" name="Freeform 210"/>
            <p:cNvSpPr/>
            <p:nvPr/>
          </p:nvSpPr>
          <p:spPr bwMode="auto">
            <a:xfrm>
              <a:off x="845911" y="4017213"/>
              <a:ext cx="3608942" cy="1810820"/>
            </a:xfrm>
            <a:custGeom>
              <a:avLst/>
              <a:gdLst>
                <a:gd name="connsiteX0" fmla="*/ 0 w 3154215"/>
                <a:gd name="connsiteY0" fmla="*/ 509439 h 1650246"/>
                <a:gd name="connsiteX1" fmla="*/ 10932 w 3154215"/>
                <a:gd name="connsiteY1" fmla="*/ 544262 h 1650246"/>
                <a:gd name="connsiteX2" fmla="*/ 7183 w 3154215"/>
                <a:gd name="connsiteY2" fmla="*/ 534564 h 1650246"/>
                <a:gd name="connsiteX3" fmla="*/ 894341 w 3154215"/>
                <a:gd name="connsiteY3" fmla="*/ 384534 h 1650246"/>
                <a:gd name="connsiteX4" fmla="*/ 897970 w 3154215"/>
                <a:gd name="connsiteY4" fmla="*/ 391641 h 1650246"/>
                <a:gd name="connsiteX5" fmla="*/ 902367 w 3154215"/>
                <a:gd name="connsiteY5" fmla="*/ 397746 h 1650246"/>
                <a:gd name="connsiteX6" fmla="*/ 800755 w 3154215"/>
                <a:gd name="connsiteY6" fmla="*/ 98652 h 1650246"/>
                <a:gd name="connsiteX7" fmla="*/ 805324 w 3154215"/>
                <a:gd name="connsiteY7" fmla="*/ 126058 h 1650246"/>
                <a:gd name="connsiteX8" fmla="*/ 804819 w 3154215"/>
                <a:gd name="connsiteY8" fmla="*/ 120064 h 1650246"/>
                <a:gd name="connsiteX9" fmla="*/ 811413 w 3154215"/>
                <a:gd name="connsiteY9" fmla="*/ 163271 h 1650246"/>
                <a:gd name="connsiteX10" fmla="*/ 1561019 w 3154215"/>
                <a:gd name="connsiteY10" fmla="*/ 774217 h 1650246"/>
                <a:gd name="connsiteX11" fmla="*/ 2309360 w 3154215"/>
                <a:gd name="connsiteY11" fmla="*/ 168409 h 1650246"/>
                <a:gd name="connsiteX12" fmla="*/ 2320036 w 3154215"/>
                <a:gd name="connsiteY12" fmla="*/ 101427 h 1650246"/>
                <a:gd name="connsiteX13" fmla="*/ 3102291 w 3154215"/>
                <a:gd name="connsiteY13" fmla="*/ 553063 h 1650246"/>
                <a:gd name="connsiteX14" fmla="*/ 3143038 w 3154215"/>
                <a:gd name="connsiteY14" fmla="*/ 423274 h 1650246"/>
                <a:gd name="connsiteX15" fmla="*/ 3149435 w 3154215"/>
                <a:gd name="connsiteY15" fmla="*/ 394166 h 1650246"/>
                <a:gd name="connsiteX16" fmla="*/ 3154215 w 3154215"/>
                <a:gd name="connsiteY16" fmla="*/ 396761 h 1650246"/>
                <a:gd name="connsiteX17" fmla="*/ 1561019 w 3154215"/>
                <a:gd name="connsiteY17" fmla="*/ 1650246 h 1650246"/>
                <a:gd name="connsiteX18" fmla="*/ 1560794 w 3154215"/>
                <a:gd name="connsiteY18" fmla="*/ 1650236 h 1650246"/>
                <a:gd name="connsiteX19" fmla="*/ 1577953 w 3154215"/>
                <a:gd name="connsiteY19" fmla="*/ 1649369 h 1650246"/>
                <a:gd name="connsiteX20" fmla="*/ 1515761 w 3154215"/>
                <a:gd name="connsiteY20" fmla="*/ 1647980 h 1650246"/>
                <a:gd name="connsiteX21" fmla="*/ 1556640 w 3154215"/>
                <a:gd name="connsiteY21" fmla="*/ 1650045 h 1650246"/>
                <a:gd name="connsiteX22" fmla="*/ 1407963 w 3154215"/>
                <a:gd name="connsiteY22" fmla="*/ 1643203 h 1650246"/>
                <a:gd name="connsiteX23" fmla="*/ 59809 w 3154215"/>
                <a:gd name="connsiteY23" fmla="*/ 670697 h 1650246"/>
                <a:gd name="connsiteX24" fmla="*/ 14218 w 3154215"/>
                <a:gd name="connsiteY24" fmla="*/ 552761 h 1650246"/>
                <a:gd name="connsiteX25" fmla="*/ 796315 w 3154215"/>
                <a:gd name="connsiteY25" fmla="*/ 0 h 1650246"/>
                <a:gd name="connsiteX26" fmla="*/ 796326 w 3154215"/>
                <a:gd name="connsiteY26" fmla="*/ 0 h 1650246"/>
                <a:gd name="connsiteX27" fmla="*/ 795868 w 3154215"/>
                <a:gd name="connsiteY27" fmla="*/ 9066 h 1650246"/>
                <a:gd name="connsiteX28" fmla="*/ 796479 w 3154215"/>
                <a:gd name="connsiteY28" fmla="*/ 21168 h 1650246"/>
                <a:gd name="connsiteX29" fmla="*/ 795458 w 3154215"/>
                <a:gd name="connsiteY29" fmla="*/ 9065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5458 w 3154215"/>
                <a:gd name="connsiteY28" fmla="*/ 9065 h 1650246"/>
                <a:gd name="connsiteX29" fmla="*/ 796326 w 3154215"/>
                <a:gd name="connsiteY29" fmla="*/ 0 h 1650246"/>
                <a:gd name="connsiteX30" fmla="*/ 795868 w 3154215"/>
                <a:gd name="connsiteY30" fmla="*/ 9066 h 1650246"/>
                <a:gd name="connsiteX31" fmla="*/ 796479 w 3154215"/>
                <a:gd name="connsiteY31" fmla="*/ 21168 h 1650246"/>
                <a:gd name="connsiteX32" fmla="*/ 795458 w 3154215"/>
                <a:gd name="connsiteY32" fmla="*/ 9065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6479 w 3154215"/>
                <a:gd name="connsiteY28" fmla="*/ 21168 h 1650246"/>
                <a:gd name="connsiteX29" fmla="*/ 796326 w 3154215"/>
                <a:gd name="connsiteY29" fmla="*/ 0 h 1650246"/>
                <a:gd name="connsiteX30" fmla="*/ 795868 w 3154215"/>
                <a:gd name="connsiteY30" fmla="*/ 9066 h 1650246"/>
                <a:gd name="connsiteX31" fmla="*/ 796479 w 3154215"/>
                <a:gd name="connsiteY31" fmla="*/ 21168 h 1650246"/>
                <a:gd name="connsiteX0" fmla="*/ 0 w 3154215"/>
                <a:gd name="connsiteY0" fmla="*/ 509439 h 1650246"/>
                <a:gd name="connsiteX1" fmla="*/ 10932 w 3154215"/>
                <a:gd name="connsiteY1" fmla="*/ 544262 h 1650246"/>
                <a:gd name="connsiteX2" fmla="*/ 7183 w 3154215"/>
                <a:gd name="connsiteY2" fmla="*/ 534564 h 1650246"/>
                <a:gd name="connsiteX3" fmla="*/ 0 w 3154215"/>
                <a:gd name="connsiteY3" fmla="*/ 509439 h 1650246"/>
                <a:gd name="connsiteX4" fmla="*/ 894341 w 3154215"/>
                <a:gd name="connsiteY4" fmla="*/ 384534 h 1650246"/>
                <a:gd name="connsiteX5" fmla="*/ 897970 w 3154215"/>
                <a:gd name="connsiteY5" fmla="*/ 391641 h 1650246"/>
                <a:gd name="connsiteX6" fmla="*/ 902367 w 3154215"/>
                <a:gd name="connsiteY6" fmla="*/ 397746 h 1650246"/>
                <a:gd name="connsiteX7" fmla="*/ 894341 w 3154215"/>
                <a:gd name="connsiteY7" fmla="*/ 384534 h 1650246"/>
                <a:gd name="connsiteX8" fmla="*/ 800755 w 3154215"/>
                <a:gd name="connsiteY8" fmla="*/ 98652 h 1650246"/>
                <a:gd name="connsiteX9" fmla="*/ 805324 w 3154215"/>
                <a:gd name="connsiteY9" fmla="*/ 126058 h 1650246"/>
                <a:gd name="connsiteX10" fmla="*/ 804819 w 3154215"/>
                <a:gd name="connsiteY10" fmla="*/ 120064 h 1650246"/>
                <a:gd name="connsiteX11" fmla="*/ 811413 w 3154215"/>
                <a:gd name="connsiteY11" fmla="*/ 163271 h 1650246"/>
                <a:gd name="connsiteX12" fmla="*/ 1561019 w 3154215"/>
                <a:gd name="connsiteY12" fmla="*/ 774217 h 1650246"/>
                <a:gd name="connsiteX13" fmla="*/ 2309360 w 3154215"/>
                <a:gd name="connsiteY13" fmla="*/ 168409 h 1650246"/>
                <a:gd name="connsiteX14" fmla="*/ 2320036 w 3154215"/>
                <a:gd name="connsiteY14" fmla="*/ 101427 h 1650246"/>
                <a:gd name="connsiteX15" fmla="*/ 3102291 w 3154215"/>
                <a:gd name="connsiteY15" fmla="*/ 553063 h 1650246"/>
                <a:gd name="connsiteX16" fmla="*/ 3143038 w 3154215"/>
                <a:gd name="connsiteY16" fmla="*/ 423274 h 1650246"/>
                <a:gd name="connsiteX17" fmla="*/ 3149435 w 3154215"/>
                <a:gd name="connsiteY17" fmla="*/ 394166 h 1650246"/>
                <a:gd name="connsiteX18" fmla="*/ 3154215 w 3154215"/>
                <a:gd name="connsiteY18" fmla="*/ 396761 h 1650246"/>
                <a:gd name="connsiteX19" fmla="*/ 1561019 w 3154215"/>
                <a:gd name="connsiteY19" fmla="*/ 1650246 h 1650246"/>
                <a:gd name="connsiteX20" fmla="*/ 1560794 w 3154215"/>
                <a:gd name="connsiteY20" fmla="*/ 1650236 h 1650246"/>
                <a:gd name="connsiteX21" fmla="*/ 1577953 w 3154215"/>
                <a:gd name="connsiteY21" fmla="*/ 1649369 h 1650246"/>
                <a:gd name="connsiteX22" fmla="*/ 1515761 w 3154215"/>
                <a:gd name="connsiteY22" fmla="*/ 1647980 h 1650246"/>
                <a:gd name="connsiteX23" fmla="*/ 1556640 w 3154215"/>
                <a:gd name="connsiteY23" fmla="*/ 1650045 h 1650246"/>
                <a:gd name="connsiteX24" fmla="*/ 1407963 w 3154215"/>
                <a:gd name="connsiteY24" fmla="*/ 1643203 h 1650246"/>
                <a:gd name="connsiteX25" fmla="*/ 59809 w 3154215"/>
                <a:gd name="connsiteY25" fmla="*/ 670697 h 1650246"/>
                <a:gd name="connsiteX26" fmla="*/ 14218 w 3154215"/>
                <a:gd name="connsiteY26" fmla="*/ 552761 h 1650246"/>
                <a:gd name="connsiteX27" fmla="*/ 800755 w 3154215"/>
                <a:gd name="connsiteY27" fmla="*/ 98652 h 1650246"/>
                <a:gd name="connsiteX28" fmla="*/ 795868 w 3154215"/>
                <a:gd name="connsiteY28" fmla="*/ 9066 h 1650246"/>
                <a:gd name="connsiteX29" fmla="*/ 796326 w 3154215"/>
                <a:gd name="connsiteY29" fmla="*/ 0 h 1650246"/>
                <a:gd name="connsiteX30" fmla="*/ 795868 w 3154215"/>
                <a:gd name="connsiteY30" fmla="*/ 9066 h 1650246"/>
                <a:gd name="connsiteX0" fmla="*/ 0 w 3154215"/>
                <a:gd name="connsiteY0" fmla="*/ 410787 h 1551594"/>
                <a:gd name="connsiteX1" fmla="*/ 10932 w 3154215"/>
                <a:gd name="connsiteY1" fmla="*/ 445610 h 1551594"/>
                <a:gd name="connsiteX2" fmla="*/ 7183 w 3154215"/>
                <a:gd name="connsiteY2" fmla="*/ 435912 h 1551594"/>
                <a:gd name="connsiteX3" fmla="*/ 0 w 3154215"/>
                <a:gd name="connsiteY3" fmla="*/ 410787 h 1551594"/>
                <a:gd name="connsiteX4" fmla="*/ 894341 w 3154215"/>
                <a:gd name="connsiteY4" fmla="*/ 285882 h 1551594"/>
                <a:gd name="connsiteX5" fmla="*/ 897970 w 3154215"/>
                <a:gd name="connsiteY5" fmla="*/ 292989 h 1551594"/>
                <a:gd name="connsiteX6" fmla="*/ 902367 w 3154215"/>
                <a:gd name="connsiteY6" fmla="*/ 299094 h 1551594"/>
                <a:gd name="connsiteX7" fmla="*/ 894341 w 3154215"/>
                <a:gd name="connsiteY7" fmla="*/ 285882 h 1551594"/>
                <a:gd name="connsiteX8" fmla="*/ 800755 w 3154215"/>
                <a:gd name="connsiteY8" fmla="*/ 0 h 1551594"/>
                <a:gd name="connsiteX9" fmla="*/ 805324 w 3154215"/>
                <a:gd name="connsiteY9" fmla="*/ 27406 h 1551594"/>
                <a:gd name="connsiteX10" fmla="*/ 804819 w 3154215"/>
                <a:gd name="connsiteY10" fmla="*/ 21412 h 1551594"/>
                <a:gd name="connsiteX11" fmla="*/ 811413 w 3154215"/>
                <a:gd name="connsiteY11" fmla="*/ 64619 h 1551594"/>
                <a:gd name="connsiteX12" fmla="*/ 1561019 w 3154215"/>
                <a:gd name="connsiteY12" fmla="*/ 675565 h 1551594"/>
                <a:gd name="connsiteX13" fmla="*/ 2309360 w 3154215"/>
                <a:gd name="connsiteY13" fmla="*/ 69757 h 1551594"/>
                <a:gd name="connsiteX14" fmla="*/ 2320036 w 3154215"/>
                <a:gd name="connsiteY14" fmla="*/ 2775 h 1551594"/>
                <a:gd name="connsiteX15" fmla="*/ 3102291 w 3154215"/>
                <a:gd name="connsiteY15" fmla="*/ 454411 h 1551594"/>
                <a:gd name="connsiteX16" fmla="*/ 3143038 w 3154215"/>
                <a:gd name="connsiteY16" fmla="*/ 324622 h 1551594"/>
                <a:gd name="connsiteX17" fmla="*/ 3149435 w 3154215"/>
                <a:gd name="connsiteY17" fmla="*/ 295514 h 1551594"/>
                <a:gd name="connsiteX18" fmla="*/ 3154215 w 3154215"/>
                <a:gd name="connsiteY18" fmla="*/ 298109 h 1551594"/>
                <a:gd name="connsiteX19" fmla="*/ 1561019 w 3154215"/>
                <a:gd name="connsiteY19" fmla="*/ 1551594 h 1551594"/>
                <a:gd name="connsiteX20" fmla="*/ 1560794 w 3154215"/>
                <a:gd name="connsiteY20" fmla="*/ 1551584 h 1551594"/>
                <a:gd name="connsiteX21" fmla="*/ 1577953 w 3154215"/>
                <a:gd name="connsiteY21" fmla="*/ 1550717 h 1551594"/>
                <a:gd name="connsiteX22" fmla="*/ 1515761 w 3154215"/>
                <a:gd name="connsiteY22" fmla="*/ 1549328 h 1551594"/>
                <a:gd name="connsiteX23" fmla="*/ 1556640 w 3154215"/>
                <a:gd name="connsiteY23" fmla="*/ 1551393 h 1551594"/>
                <a:gd name="connsiteX24" fmla="*/ 1407963 w 3154215"/>
                <a:gd name="connsiteY24" fmla="*/ 1544551 h 1551594"/>
                <a:gd name="connsiteX25" fmla="*/ 59809 w 3154215"/>
                <a:gd name="connsiteY25" fmla="*/ 572045 h 1551594"/>
                <a:gd name="connsiteX26" fmla="*/ 14218 w 3154215"/>
                <a:gd name="connsiteY26" fmla="*/ 454109 h 1551594"/>
                <a:gd name="connsiteX27" fmla="*/ 800755 w 3154215"/>
                <a:gd name="connsiteY27" fmla="*/ 0 h 1551594"/>
                <a:gd name="connsiteX0" fmla="*/ 0 w 3147032"/>
                <a:gd name="connsiteY0" fmla="*/ 435912 h 1551594"/>
                <a:gd name="connsiteX1" fmla="*/ 3749 w 3147032"/>
                <a:gd name="connsiteY1" fmla="*/ 445610 h 1551594"/>
                <a:gd name="connsiteX2" fmla="*/ 0 w 3147032"/>
                <a:gd name="connsiteY2" fmla="*/ 435912 h 1551594"/>
                <a:gd name="connsiteX3" fmla="*/ 887158 w 3147032"/>
                <a:gd name="connsiteY3" fmla="*/ 285882 h 1551594"/>
                <a:gd name="connsiteX4" fmla="*/ 890787 w 3147032"/>
                <a:gd name="connsiteY4" fmla="*/ 292989 h 1551594"/>
                <a:gd name="connsiteX5" fmla="*/ 895184 w 3147032"/>
                <a:gd name="connsiteY5" fmla="*/ 299094 h 1551594"/>
                <a:gd name="connsiteX6" fmla="*/ 887158 w 3147032"/>
                <a:gd name="connsiteY6" fmla="*/ 285882 h 1551594"/>
                <a:gd name="connsiteX7" fmla="*/ 793572 w 3147032"/>
                <a:gd name="connsiteY7" fmla="*/ 0 h 1551594"/>
                <a:gd name="connsiteX8" fmla="*/ 798141 w 3147032"/>
                <a:gd name="connsiteY8" fmla="*/ 27406 h 1551594"/>
                <a:gd name="connsiteX9" fmla="*/ 797636 w 3147032"/>
                <a:gd name="connsiteY9" fmla="*/ 21412 h 1551594"/>
                <a:gd name="connsiteX10" fmla="*/ 804230 w 3147032"/>
                <a:gd name="connsiteY10" fmla="*/ 64619 h 1551594"/>
                <a:gd name="connsiteX11" fmla="*/ 1553836 w 3147032"/>
                <a:gd name="connsiteY11" fmla="*/ 675565 h 1551594"/>
                <a:gd name="connsiteX12" fmla="*/ 2302177 w 3147032"/>
                <a:gd name="connsiteY12" fmla="*/ 69757 h 1551594"/>
                <a:gd name="connsiteX13" fmla="*/ 2312853 w 3147032"/>
                <a:gd name="connsiteY13" fmla="*/ 2775 h 1551594"/>
                <a:gd name="connsiteX14" fmla="*/ 3095108 w 3147032"/>
                <a:gd name="connsiteY14" fmla="*/ 454411 h 1551594"/>
                <a:gd name="connsiteX15" fmla="*/ 3135855 w 3147032"/>
                <a:gd name="connsiteY15" fmla="*/ 324622 h 1551594"/>
                <a:gd name="connsiteX16" fmla="*/ 3142252 w 3147032"/>
                <a:gd name="connsiteY16" fmla="*/ 295514 h 1551594"/>
                <a:gd name="connsiteX17" fmla="*/ 3147032 w 3147032"/>
                <a:gd name="connsiteY17" fmla="*/ 298109 h 1551594"/>
                <a:gd name="connsiteX18" fmla="*/ 1553836 w 3147032"/>
                <a:gd name="connsiteY18" fmla="*/ 1551594 h 1551594"/>
                <a:gd name="connsiteX19" fmla="*/ 1553611 w 3147032"/>
                <a:gd name="connsiteY19" fmla="*/ 1551584 h 1551594"/>
                <a:gd name="connsiteX20" fmla="*/ 1570770 w 3147032"/>
                <a:gd name="connsiteY20" fmla="*/ 1550717 h 1551594"/>
                <a:gd name="connsiteX21" fmla="*/ 1508578 w 3147032"/>
                <a:gd name="connsiteY21" fmla="*/ 1549328 h 1551594"/>
                <a:gd name="connsiteX22" fmla="*/ 1549457 w 3147032"/>
                <a:gd name="connsiteY22" fmla="*/ 1551393 h 1551594"/>
                <a:gd name="connsiteX23" fmla="*/ 1400780 w 3147032"/>
                <a:gd name="connsiteY23" fmla="*/ 1544551 h 1551594"/>
                <a:gd name="connsiteX24" fmla="*/ 52626 w 3147032"/>
                <a:gd name="connsiteY24" fmla="*/ 572045 h 1551594"/>
                <a:gd name="connsiteX25" fmla="*/ 7035 w 3147032"/>
                <a:gd name="connsiteY25" fmla="*/ 454109 h 1551594"/>
                <a:gd name="connsiteX26" fmla="*/ 793572 w 3147032"/>
                <a:gd name="connsiteY26" fmla="*/ 0 h 1551594"/>
                <a:gd name="connsiteX0" fmla="*/ 880123 w 3139997"/>
                <a:gd name="connsiteY0" fmla="*/ 285882 h 1551594"/>
                <a:gd name="connsiteX1" fmla="*/ 883752 w 3139997"/>
                <a:gd name="connsiteY1" fmla="*/ 292989 h 1551594"/>
                <a:gd name="connsiteX2" fmla="*/ 888149 w 3139997"/>
                <a:gd name="connsiteY2" fmla="*/ 299094 h 1551594"/>
                <a:gd name="connsiteX3" fmla="*/ 880123 w 3139997"/>
                <a:gd name="connsiteY3" fmla="*/ 285882 h 1551594"/>
                <a:gd name="connsiteX4" fmla="*/ 786537 w 3139997"/>
                <a:gd name="connsiteY4" fmla="*/ 0 h 1551594"/>
                <a:gd name="connsiteX5" fmla="*/ 791106 w 3139997"/>
                <a:gd name="connsiteY5" fmla="*/ 27406 h 1551594"/>
                <a:gd name="connsiteX6" fmla="*/ 790601 w 3139997"/>
                <a:gd name="connsiteY6" fmla="*/ 21412 h 1551594"/>
                <a:gd name="connsiteX7" fmla="*/ 797195 w 3139997"/>
                <a:gd name="connsiteY7" fmla="*/ 64619 h 1551594"/>
                <a:gd name="connsiteX8" fmla="*/ 1546801 w 3139997"/>
                <a:gd name="connsiteY8" fmla="*/ 675565 h 1551594"/>
                <a:gd name="connsiteX9" fmla="*/ 2295142 w 3139997"/>
                <a:gd name="connsiteY9" fmla="*/ 69757 h 1551594"/>
                <a:gd name="connsiteX10" fmla="*/ 2305818 w 3139997"/>
                <a:gd name="connsiteY10" fmla="*/ 2775 h 1551594"/>
                <a:gd name="connsiteX11" fmla="*/ 3088073 w 3139997"/>
                <a:gd name="connsiteY11" fmla="*/ 454411 h 1551594"/>
                <a:gd name="connsiteX12" fmla="*/ 3128820 w 3139997"/>
                <a:gd name="connsiteY12" fmla="*/ 324622 h 1551594"/>
                <a:gd name="connsiteX13" fmla="*/ 3135217 w 3139997"/>
                <a:gd name="connsiteY13" fmla="*/ 295514 h 1551594"/>
                <a:gd name="connsiteX14" fmla="*/ 3139997 w 3139997"/>
                <a:gd name="connsiteY14" fmla="*/ 298109 h 1551594"/>
                <a:gd name="connsiteX15" fmla="*/ 1546801 w 3139997"/>
                <a:gd name="connsiteY15" fmla="*/ 1551594 h 1551594"/>
                <a:gd name="connsiteX16" fmla="*/ 1546576 w 3139997"/>
                <a:gd name="connsiteY16" fmla="*/ 1551584 h 1551594"/>
                <a:gd name="connsiteX17" fmla="*/ 1563735 w 3139997"/>
                <a:gd name="connsiteY17" fmla="*/ 1550717 h 1551594"/>
                <a:gd name="connsiteX18" fmla="*/ 1501543 w 3139997"/>
                <a:gd name="connsiteY18" fmla="*/ 1549328 h 1551594"/>
                <a:gd name="connsiteX19" fmla="*/ 1542422 w 3139997"/>
                <a:gd name="connsiteY19" fmla="*/ 1551393 h 1551594"/>
                <a:gd name="connsiteX20" fmla="*/ 1393745 w 3139997"/>
                <a:gd name="connsiteY20" fmla="*/ 1544551 h 1551594"/>
                <a:gd name="connsiteX21" fmla="*/ 45591 w 3139997"/>
                <a:gd name="connsiteY21" fmla="*/ 572045 h 1551594"/>
                <a:gd name="connsiteX22" fmla="*/ 0 w 3139997"/>
                <a:gd name="connsiteY22" fmla="*/ 454109 h 1551594"/>
                <a:gd name="connsiteX23" fmla="*/ 786537 w 3139997"/>
                <a:gd name="connsiteY23" fmla="*/ 0 h 1551594"/>
                <a:gd name="connsiteX0" fmla="*/ 880123 w 3135217"/>
                <a:gd name="connsiteY0" fmla="*/ 285882 h 1551594"/>
                <a:gd name="connsiteX1" fmla="*/ 883752 w 3135217"/>
                <a:gd name="connsiteY1" fmla="*/ 292989 h 1551594"/>
                <a:gd name="connsiteX2" fmla="*/ 888149 w 3135217"/>
                <a:gd name="connsiteY2" fmla="*/ 299094 h 1551594"/>
                <a:gd name="connsiteX3" fmla="*/ 880123 w 3135217"/>
                <a:gd name="connsiteY3" fmla="*/ 285882 h 1551594"/>
                <a:gd name="connsiteX4" fmla="*/ 786537 w 3135217"/>
                <a:gd name="connsiteY4" fmla="*/ 0 h 1551594"/>
                <a:gd name="connsiteX5" fmla="*/ 791106 w 3135217"/>
                <a:gd name="connsiteY5" fmla="*/ 27406 h 1551594"/>
                <a:gd name="connsiteX6" fmla="*/ 790601 w 3135217"/>
                <a:gd name="connsiteY6" fmla="*/ 21412 h 1551594"/>
                <a:gd name="connsiteX7" fmla="*/ 797195 w 3135217"/>
                <a:gd name="connsiteY7" fmla="*/ 64619 h 1551594"/>
                <a:gd name="connsiteX8" fmla="*/ 1546801 w 3135217"/>
                <a:gd name="connsiteY8" fmla="*/ 675565 h 1551594"/>
                <a:gd name="connsiteX9" fmla="*/ 2295142 w 3135217"/>
                <a:gd name="connsiteY9" fmla="*/ 69757 h 1551594"/>
                <a:gd name="connsiteX10" fmla="*/ 2305818 w 3135217"/>
                <a:gd name="connsiteY10" fmla="*/ 2775 h 1551594"/>
                <a:gd name="connsiteX11" fmla="*/ 3088073 w 3135217"/>
                <a:gd name="connsiteY11" fmla="*/ 454411 h 1551594"/>
                <a:gd name="connsiteX12" fmla="*/ 3128820 w 3135217"/>
                <a:gd name="connsiteY12" fmla="*/ 324622 h 1551594"/>
                <a:gd name="connsiteX13" fmla="*/ 3135217 w 3135217"/>
                <a:gd name="connsiteY13" fmla="*/ 295514 h 1551594"/>
                <a:gd name="connsiteX14" fmla="*/ 3087546 w 3135217"/>
                <a:gd name="connsiteY14" fmla="*/ 460227 h 1551594"/>
                <a:gd name="connsiteX15" fmla="*/ 1546801 w 3135217"/>
                <a:gd name="connsiteY15" fmla="*/ 1551594 h 1551594"/>
                <a:gd name="connsiteX16" fmla="*/ 1546576 w 3135217"/>
                <a:gd name="connsiteY16" fmla="*/ 1551584 h 1551594"/>
                <a:gd name="connsiteX17" fmla="*/ 1563735 w 3135217"/>
                <a:gd name="connsiteY17" fmla="*/ 1550717 h 1551594"/>
                <a:gd name="connsiteX18" fmla="*/ 1501543 w 3135217"/>
                <a:gd name="connsiteY18" fmla="*/ 1549328 h 1551594"/>
                <a:gd name="connsiteX19" fmla="*/ 1542422 w 3135217"/>
                <a:gd name="connsiteY19" fmla="*/ 1551393 h 1551594"/>
                <a:gd name="connsiteX20" fmla="*/ 1393745 w 3135217"/>
                <a:gd name="connsiteY20" fmla="*/ 1544551 h 1551594"/>
                <a:gd name="connsiteX21" fmla="*/ 45591 w 3135217"/>
                <a:gd name="connsiteY21" fmla="*/ 572045 h 1551594"/>
                <a:gd name="connsiteX22" fmla="*/ 0 w 3135217"/>
                <a:gd name="connsiteY22" fmla="*/ 454109 h 1551594"/>
                <a:gd name="connsiteX23" fmla="*/ 786537 w 3135217"/>
                <a:gd name="connsiteY23" fmla="*/ 0 h 1551594"/>
                <a:gd name="connsiteX0" fmla="*/ 880123 w 3135217"/>
                <a:gd name="connsiteY0" fmla="*/ 285882 h 1551594"/>
                <a:gd name="connsiteX1" fmla="*/ 883752 w 3135217"/>
                <a:gd name="connsiteY1" fmla="*/ 292989 h 1551594"/>
                <a:gd name="connsiteX2" fmla="*/ 888149 w 3135217"/>
                <a:gd name="connsiteY2" fmla="*/ 299094 h 1551594"/>
                <a:gd name="connsiteX3" fmla="*/ 880123 w 3135217"/>
                <a:gd name="connsiteY3" fmla="*/ 285882 h 1551594"/>
                <a:gd name="connsiteX4" fmla="*/ 786537 w 3135217"/>
                <a:gd name="connsiteY4" fmla="*/ 0 h 1551594"/>
                <a:gd name="connsiteX5" fmla="*/ 791106 w 3135217"/>
                <a:gd name="connsiteY5" fmla="*/ 27406 h 1551594"/>
                <a:gd name="connsiteX6" fmla="*/ 790601 w 3135217"/>
                <a:gd name="connsiteY6" fmla="*/ 21412 h 1551594"/>
                <a:gd name="connsiteX7" fmla="*/ 797195 w 3135217"/>
                <a:gd name="connsiteY7" fmla="*/ 64619 h 1551594"/>
                <a:gd name="connsiteX8" fmla="*/ 1546801 w 3135217"/>
                <a:gd name="connsiteY8" fmla="*/ 675565 h 1551594"/>
                <a:gd name="connsiteX9" fmla="*/ 2295142 w 3135217"/>
                <a:gd name="connsiteY9" fmla="*/ 69757 h 1551594"/>
                <a:gd name="connsiteX10" fmla="*/ 2305818 w 3135217"/>
                <a:gd name="connsiteY10" fmla="*/ 2775 h 1551594"/>
                <a:gd name="connsiteX11" fmla="*/ 3088073 w 3135217"/>
                <a:gd name="connsiteY11" fmla="*/ 454411 h 1551594"/>
                <a:gd name="connsiteX12" fmla="*/ 3128820 w 3135217"/>
                <a:gd name="connsiteY12" fmla="*/ 324622 h 1551594"/>
                <a:gd name="connsiteX13" fmla="*/ 3135217 w 3135217"/>
                <a:gd name="connsiteY13" fmla="*/ 295514 h 1551594"/>
                <a:gd name="connsiteX14" fmla="*/ 3087546 w 3135217"/>
                <a:gd name="connsiteY14" fmla="*/ 460227 h 1551594"/>
                <a:gd name="connsiteX15" fmla="*/ 1546801 w 3135217"/>
                <a:gd name="connsiteY15" fmla="*/ 1551594 h 1551594"/>
                <a:gd name="connsiteX16" fmla="*/ 1546576 w 3135217"/>
                <a:gd name="connsiteY16" fmla="*/ 1551584 h 1551594"/>
                <a:gd name="connsiteX17" fmla="*/ 1563735 w 3135217"/>
                <a:gd name="connsiteY17" fmla="*/ 1550717 h 1551594"/>
                <a:gd name="connsiteX18" fmla="*/ 1501543 w 3135217"/>
                <a:gd name="connsiteY18" fmla="*/ 1549328 h 1551594"/>
                <a:gd name="connsiteX19" fmla="*/ 1542422 w 3135217"/>
                <a:gd name="connsiteY19" fmla="*/ 1551393 h 1551594"/>
                <a:gd name="connsiteX20" fmla="*/ 1393745 w 3135217"/>
                <a:gd name="connsiteY20" fmla="*/ 1544551 h 1551594"/>
                <a:gd name="connsiteX21" fmla="*/ 45591 w 3135217"/>
                <a:gd name="connsiteY21" fmla="*/ 572045 h 1551594"/>
                <a:gd name="connsiteX22" fmla="*/ 0 w 3135217"/>
                <a:gd name="connsiteY22" fmla="*/ 454109 h 1551594"/>
                <a:gd name="connsiteX23" fmla="*/ 786537 w 3135217"/>
                <a:gd name="connsiteY23" fmla="*/ 0 h 1551594"/>
                <a:gd name="connsiteX0" fmla="*/ 880123 w 3128821"/>
                <a:gd name="connsiteY0" fmla="*/ 285882 h 1551594"/>
                <a:gd name="connsiteX1" fmla="*/ 883752 w 3128821"/>
                <a:gd name="connsiteY1" fmla="*/ 292989 h 1551594"/>
                <a:gd name="connsiteX2" fmla="*/ 888149 w 3128821"/>
                <a:gd name="connsiteY2" fmla="*/ 299094 h 1551594"/>
                <a:gd name="connsiteX3" fmla="*/ 880123 w 3128821"/>
                <a:gd name="connsiteY3" fmla="*/ 285882 h 1551594"/>
                <a:gd name="connsiteX4" fmla="*/ 786537 w 3128821"/>
                <a:gd name="connsiteY4" fmla="*/ 0 h 1551594"/>
                <a:gd name="connsiteX5" fmla="*/ 791106 w 3128821"/>
                <a:gd name="connsiteY5" fmla="*/ 27406 h 1551594"/>
                <a:gd name="connsiteX6" fmla="*/ 790601 w 3128821"/>
                <a:gd name="connsiteY6" fmla="*/ 21412 h 1551594"/>
                <a:gd name="connsiteX7" fmla="*/ 797195 w 3128821"/>
                <a:gd name="connsiteY7" fmla="*/ 64619 h 1551594"/>
                <a:gd name="connsiteX8" fmla="*/ 1546801 w 3128821"/>
                <a:gd name="connsiteY8" fmla="*/ 675565 h 1551594"/>
                <a:gd name="connsiteX9" fmla="*/ 2295142 w 3128821"/>
                <a:gd name="connsiteY9" fmla="*/ 69757 h 1551594"/>
                <a:gd name="connsiteX10" fmla="*/ 2305818 w 3128821"/>
                <a:gd name="connsiteY10" fmla="*/ 2775 h 1551594"/>
                <a:gd name="connsiteX11" fmla="*/ 3088073 w 3128821"/>
                <a:gd name="connsiteY11" fmla="*/ 454411 h 1551594"/>
                <a:gd name="connsiteX12" fmla="*/ 3128820 w 3128821"/>
                <a:gd name="connsiteY12" fmla="*/ 324622 h 1551594"/>
                <a:gd name="connsiteX13" fmla="*/ 3092302 w 3128821"/>
                <a:gd name="connsiteY13" fmla="*/ 457632 h 1551594"/>
                <a:gd name="connsiteX14" fmla="*/ 3087546 w 3128821"/>
                <a:gd name="connsiteY14" fmla="*/ 460227 h 1551594"/>
                <a:gd name="connsiteX15" fmla="*/ 1546801 w 3128821"/>
                <a:gd name="connsiteY15" fmla="*/ 1551594 h 1551594"/>
                <a:gd name="connsiteX16" fmla="*/ 1546576 w 3128821"/>
                <a:gd name="connsiteY16" fmla="*/ 1551584 h 1551594"/>
                <a:gd name="connsiteX17" fmla="*/ 1563735 w 3128821"/>
                <a:gd name="connsiteY17" fmla="*/ 1550717 h 1551594"/>
                <a:gd name="connsiteX18" fmla="*/ 1501543 w 3128821"/>
                <a:gd name="connsiteY18" fmla="*/ 1549328 h 1551594"/>
                <a:gd name="connsiteX19" fmla="*/ 1542422 w 3128821"/>
                <a:gd name="connsiteY19" fmla="*/ 1551393 h 1551594"/>
                <a:gd name="connsiteX20" fmla="*/ 1393745 w 3128821"/>
                <a:gd name="connsiteY20" fmla="*/ 1544551 h 1551594"/>
                <a:gd name="connsiteX21" fmla="*/ 45591 w 3128821"/>
                <a:gd name="connsiteY21" fmla="*/ 572045 h 1551594"/>
                <a:gd name="connsiteX22" fmla="*/ 0 w 3128821"/>
                <a:gd name="connsiteY22" fmla="*/ 454109 h 1551594"/>
                <a:gd name="connsiteX23" fmla="*/ 786537 w 3128821"/>
                <a:gd name="connsiteY23" fmla="*/ 0 h 1551594"/>
                <a:gd name="connsiteX0" fmla="*/ 880123 w 3100209"/>
                <a:gd name="connsiteY0" fmla="*/ 285882 h 1551594"/>
                <a:gd name="connsiteX1" fmla="*/ 883752 w 3100209"/>
                <a:gd name="connsiteY1" fmla="*/ 292989 h 1551594"/>
                <a:gd name="connsiteX2" fmla="*/ 888149 w 3100209"/>
                <a:gd name="connsiteY2" fmla="*/ 299094 h 1551594"/>
                <a:gd name="connsiteX3" fmla="*/ 880123 w 3100209"/>
                <a:gd name="connsiteY3" fmla="*/ 285882 h 1551594"/>
                <a:gd name="connsiteX4" fmla="*/ 786537 w 3100209"/>
                <a:gd name="connsiteY4" fmla="*/ 0 h 1551594"/>
                <a:gd name="connsiteX5" fmla="*/ 791106 w 3100209"/>
                <a:gd name="connsiteY5" fmla="*/ 27406 h 1551594"/>
                <a:gd name="connsiteX6" fmla="*/ 790601 w 3100209"/>
                <a:gd name="connsiteY6" fmla="*/ 21412 h 1551594"/>
                <a:gd name="connsiteX7" fmla="*/ 797195 w 3100209"/>
                <a:gd name="connsiteY7" fmla="*/ 64619 h 1551594"/>
                <a:gd name="connsiteX8" fmla="*/ 1546801 w 3100209"/>
                <a:gd name="connsiteY8" fmla="*/ 675565 h 1551594"/>
                <a:gd name="connsiteX9" fmla="*/ 2295142 w 3100209"/>
                <a:gd name="connsiteY9" fmla="*/ 69757 h 1551594"/>
                <a:gd name="connsiteX10" fmla="*/ 2305818 w 3100209"/>
                <a:gd name="connsiteY10" fmla="*/ 2775 h 1551594"/>
                <a:gd name="connsiteX11" fmla="*/ 3088073 w 3100209"/>
                <a:gd name="connsiteY11" fmla="*/ 454411 h 1551594"/>
                <a:gd name="connsiteX12" fmla="*/ 3100209 w 3100209"/>
                <a:gd name="connsiteY12" fmla="*/ 439059 h 1551594"/>
                <a:gd name="connsiteX13" fmla="*/ 3092302 w 3100209"/>
                <a:gd name="connsiteY13" fmla="*/ 457632 h 1551594"/>
                <a:gd name="connsiteX14" fmla="*/ 3087546 w 3100209"/>
                <a:gd name="connsiteY14" fmla="*/ 460227 h 1551594"/>
                <a:gd name="connsiteX15" fmla="*/ 1546801 w 3100209"/>
                <a:gd name="connsiteY15" fmla="*/ 1551594 h 1551594"/>
                <a:gd name="connsiteX16" fmla="*/ 1546576 w 3100209"/>
                <a:gd name="connsiteY16" fmla="*/ 1551584 h 1551594"/>
                <a:gd name="connsiteX17" fmla="*/ 1563735 w 3100209"/>
                <a:gd name="connsiteY17" fmla="*/ 1550717 h 1551594"/>
                <a:gd name="connsiteX18" fmla="*/ 1501543 w 3100209"/>
                <a:gd name="connsiteY18" fmla="*/ 1549328 h 1551594"/>
                <a:gd name="connsiteX19" fmla="*/ 1542422 w 3100209"/>
                <a:gd name="connsiteY19" fmla="*/ 1551393 h 1551594"/>
                <a:gd name="connsiteX20" fmla="*/ 1393745 w 3100209"/>
                <a:gd name="connsiteY20" fmla="*/ 1544551 h 1551594"/>
                <a:gd name="connsiteX21" fmla="*/ 45591 w 3100209"/>
                <a:gd name="connsiteY21" fmla="*/ 572045 h 1551594"/>
                <a:gd name="connsiteX22" fmla="*/ 0 w 3100209"/>
                <a:gd name="connsiteY22" fmla="*/ 454109 h 1551594"/>
                <a:gd name="connsiteX23" fmla="*/ 786537 w 3100209"/>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 name="connsiteX0" fmla="*/ 880123 w 3092302"/>
                <a:gd name="connsiteY0" fmla="*/ 285882 h 1551594"/>
                <a:gd name="connsiteX1" fmla="*/ 883752 w 3092302"/>
                <a:gd name="connsiteY1" fmla="*/ 292989 h 1551594"/>
                <a:gd name="connsiteX2" fmla="*/ 888149 w 3092302"/>
                <a:gd name="connsiteY2" fmla="*/ 299094 h 1551594"/>
                <a:gd name="connsiteX3" fmla="*/ 880123 w 3092302"/>
                <a:gd name="connsiteY3" fmla="*/ 285882 h 1551594"/>
                <a:gd name="connsiteX4" fmla="*/ 786537 w 3092302"/>
                <a:gd name="connsiteY4" fmla="*/ 0 h 1551594"/>
                <a:gd name="connsiteX5" fmla="*/ 791106 w 3092302"/>
                <a:gd name="connsiteY5" fmla="*/ 27406 h 1551594"/>
                <a:gd name="connsiteX6" fmla="*/ 790601 w 3092302"/>
                <a:gd name="connsiteY6" fmla="*/ 21412 h 1551594"/>
                <a:gd name="connsiteX7" fmla="*/ 797195 w 3092302"/>
                <a:gd name="connsiteY7" fmla="*/ 64619 h 1551594"/>
                <a:gd name="connsiteX8" fmla="*/ 1546801 w 3092302"/>
                <a:gd name="connsiteY8" fmla="*/ 675565 h 1551594"/>
                <a:gd name="connsiteX9" fmla="*/ 2295142 w 3092302"/>
                <a:gd name="connsiteY9" fmla="*/ 69757 h 1551594"/>
                <a:gd name="connsiteX10" fmla="*/ 2305818 w 3092302"/>
                <a:gd name="connsiteY10" fmla="*/ 2775 h 1551594"/>
                <a:gd name="connsiteX11" fmla="*/ 3088073 w 3092302"/>
                <a:gd name="connsiteY11" fmla="*/ 454411 h 1551594"/>
                <a:gd name="connsiteX12" fmla="*/ 3081136 w 3092302"/>
                <a:gd name="connsiteY12" fmla="*/ 462899 h 1551594"/>
                <a:gd name="connsiteX13" fmla="*/ 3092302 w 3092302"/>
                <a:gd name="connsiteY13" fmla="*/ 457632 h 1551594"/>
                <a:gd name="connsiteX14" fmla="*/ 3087546 w 3092302"/>
                <a:gd name="connsiteY14" fmla="*/ 460227 h 1551594"/>
                <a:gd name="connsiteX15" fmla="*/ 1546801 w 3092302"/>
                <a:gd name="connsiteY15" fmla="*/ 1551594 h 1551594"/>
                <a:gd name="connsiteX16" fmla="*/ 1546576 w 3092302"/>
                <a:gd name="connsiteY16" fmla="*/ 1551584 h 1551594"/>
                <a:gd name="connsiteX17" fmla="*/ 1563735 w 3092302"/>
                <a:gd name="connsiteY17" fmla="*/ 1550717 h 1551594"/>
                <a:gd name="connsiteX18" fmla="*/ 1501543 w 3092302"/>
                <a:gd name="connsiteY18" fmla="*/ 1549328 h 1551594"/>
                <a:gd name="connsiteX19" fmla="*/ 1542422 w 3092302"/>
                <a:gd name="connsiteY19" fmla="*/ 1551393 h 1551594"/>
                <a:gd name="connsiteX20" fmla="*/ 1393745 w 3092302"/>
                <a:gd name="connsiteY20" fmla="*/ 1544551 h 1551594"/>
                <a:gd name="connsiteX21" fmla="*/ 45591 w 3092302"/>
                <a:gd name="connsiteY21" fmla="*/ 572045 h 1551594"/>
                <a:gd name="connsiteX22" fmla="*/ 0 w 3092302"/>
                <a:gd name="connsiteY22" fmla="*/ 454109 h 1551594"/>
                <a:gd name="connsiteX23" fmla="*/ 786537 w 3092302"/>
                <a:gd name="connsiteY23" fmla="*/ 0 h 15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92302" h="1551594">
                  <a:moveTo>
                    <a:pt x="880123" y="285882"/>
                  </a:moveTo>
                  <a:cubicBezTo>
                    <a:pt x="881105" y="288376"/>
                    <a:pt x="882422" y="290684"/>
                    <a:pt x="883752" y="292989"/>
                  </a:cubicBezTo>
                  <a:lnTo>
                    <a:pt x="888149" y="299094"/>
                  </a:lnTo>
                  <a:lnTo>
                    <a:pt x="880123" y="285882"/>
                  </a:lnTo>
                  <a:close/>
                  <a:moveTo>
                    <a:pt x="786537" y="0"/>
                  </a:moveTo>
                  <a:lnTo>
                    <a:pt x="791106" y="27406"/>
                  </a:lnTo>
                  <a:cubicBezTo>
                    <a:pt x="790938" y="25408"/>
                    <a:pt x="790769" y="23410"/>
                    <a:pt x="790601" y="21412"/>
                  </a:cubicBezTo>
                  <a:lnTo>
                    <a:pt x="797195" y="64619"/>
                  </a:lnTo>
                  <a:cubicBezTo>
                    <a:pt x="868542" y="413285"/>
                    <a:pt x="1177042" y="675565"/>
                    <a:pt x="1546801" y="675565"/>
                  </a:cubicBezTo>
                  <a:cubicBezTo>
                    <a:pt x="1914741" y="675565"/>
                    <a:pt x="2222023" y="415860"/>
                    <a:pt x="2295142" y="69757"/>
                  </a:cubicBezTo>
                  <a:lnTo>
                    <a:pt x="2305818" y="2775"/>
                  </a:lnTo>
                  <a:lnTo>
                    <a:pt x="3088073" y="454411"/>
                  </a:lnTo>
                  <a:cubicBezTo>
                    <a:pt x="3103491" y="411961"/>
                    <a:pt x="3069407" y="506944"/>
                    <a:pt x="3081136" y="462899"/>
                  </a:cubicBezTo>
                  <a:lnTo>
                    <a:pt x="3092302" y="457632"/>
                  </a:lnTo>
                  <a:lnTo>
                    <a:pt x="3087546" y="460227"/>
                  </a:lnTo>
                  <a:cubicBezTo>
                    <a:pt x="2875140" y="1041414"/>
                    <a:pt x="2319483" y="1551594"/>
                    <a:pt x="1546801" y="1551594"/>
                  </a:cubicBezTo>
                  <a:lnTo>
                    <a:pt x="1546576" y="1551584"/>
                  </a:lnTo>
                  <a:lnTo>
                    <a:pt x="1563735" y="1550717"/>
                  </a:lnTo>
                  <a:lnTo>
                    <a:pt x="1501543" y="1549328"/>
                  </a:lnTo>
                  <a:lnTo>
                    <a:pt x="1542422" y="1551393"/>
                  </a:lnTo>
                  <a:lnTo>
                    <a:pt x="1393745" y="1544551"/>
                  </a:lnTo>
                  <a:cubicBezTo>
                    <a:pt x="789032" y="1488624"/>
                    <a:pt x="279483" y="1104614"/>
                    <a:pt x="45591" y="572045"/>
                  </a:cubicBezTo>
                  <a:lnTo>
                    <a:pt x="0" y="454109"/>
                  </a:lnTo>
                  <a:lnTo>
                    <a:pt x="786537" y="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12" name="Freeform 211"/>
            <p:cNvSpPr/>
            <p:nvPr/>
          </p:nvSpPr>
          <p:spPr bwMode="auto">
            <a:xfrm>
              <a:off x="722304" y="1963674"/>
              <a:ext cx="1917141" cy="2550814"/>
            </a:xfrm>
            <a:custGeom>
              <a:avLst/>
              <a:gdLst>
                <a:gd name="connsiteX0" fmla="*/ 1596332 w 1658524"/>
                <a:gd name="connsiteY0" fmla="*/ 3280095 h 3282360"/>
                <a:gd name="connsiteX1" fmla="*/ 1658524 w 1658524"/>
                <a:gd name="connsiteY1" fmla="*/ 3281484 h 3282360"/>
                <a:gd name="connsiteX2" fmla="*/ 1641180 w 1658524"/>
                <a:gd name="connsiteY2" fmla="*/ 3282360 h 3282360"/>
                <a:gd name="connsiteX3" fmla="*/ 974912 w 1658524"/>
                <a:gd name="connsiteY3" fmla="*/ 2016649 h 3282360"/>
                <a:gd name="connsiteX4" fmla="*/ 982938 w 1658524"/>
                <a:gd name="connsiteY4" fmla="*/ 2029861 h 3282360"/>
                <a:gd name="connsiteX5" fmla="*/ 978541 w 1658524"/>
                <a:gd name="connsiteY5" fmla="*/ 2023756 h 3282360"/>
                <a:gd name="connsiteX6" fmla="*/ 974912 w 1658524"/>
                <a:gd name="connsiteY6" fmla="*/ 2016649 h 3282360"/>
                <a:gd name="connsiteX7" fmla="*/ 1634793 w 1658524"/>
                <a:gd name="connsiteY7" fmla="*/ 323 h 3282360"/>
                <a:gd name="connsiteX8" fmla="*/ 1634793 w 1658524"/>
                <a:gd name="connsiteY8" fmla="*/ 876089 h 3282360"/>
                <a:gd name="connsiteX9" fmla="*/ 1635948 w 1658524"/>
                <a:gd name="connsiteY9" fmla="*/ 876030 h 3282360"/>
                <a:gd name="connsiteX10" fmla="*/ 1638554 w 1658524"/>
                <a:gd name="connsiteY10" fmla="*/ 876162 h 3282360"/>
                <a:gd name="connsiteX11" fmla="*/ 1562948 w 1658524"/>
                <a:gd name="connsiteY11" fmla="*/ 879980 h 3282360"/>
                <a:gd name="connsiteX12" fmla="*/ 876029 w 1658524"/>
                <a:gd name="connsiteY12" fmla="*/ 1641180 h 3282360"/>
                <a:gd name="connsiteX13" fmla="*/ 885895 w 1658524"/>
                <a:gd name="connsiteY13" fmla="*/ 1758173 h 3282360"/>
                <a:gd name="connsiteX14" fmla="*/ 881326 w 1658524"/>
                <a:gd name="connsiteY14" fmla="*/ 1730767 h 3282360"/>
                <a:gd name="connsiteX15" fmla="*/ 94266 w 1658524"/>
                <a:gd name="connsiteY15" fmla="*/ 2185177 h 3282360"/>
                <a:gd name="connsiteX16" fmla="*/ 83587 w 1658524"/>
                <a:gd name="connsiteY16" fmla="*/ 2151160 h 3282360"/>
                <a:gd name="connsiteX17" fmla="*/ 80571 w 1658524"/>
                <a:gd name="connsiteY17" fmla="*/ 2141554 h 3282360"/>
                <a:gd name="connsiteX18" fmla="*/ 80572 w 1658524"/>
                <a:gd name="connsiteY18" fmla="*/ 2141559 h 3282360"/>
                <a:gd name="connsiteX19" fmla="*/ 53520 w 1658524"/>
                <a:gd name="connsiteY19" fmla="*/ 2055388 h 3282360"/>
                <a:gd name="connsiteX20" fmla="*/ 0 w 1658524"/>
                <a:gd name="connsiteY20" fmla="*/ 1641180 h 3282360"/>
                <a:gd name="connsiteX21" fmla="*/ 1473379 w 1658524"/>
                <a:gd name="connsiteY21" fmla="*/ 8473 h 3282360"/>
                <a:gd name="connsiteX22" fmla="*/ 1641180 w 1658524"/>
                <a:gd name="connsiteY22" fmla="*/ 0 h 3282360"/>
                <a:gd name="connsiteX23" fmla="*/ 1642335 w 1658524"/>
                <a:gd name="connsiteY23" fmla="*/ 59 h 3282360"/>
                <a:gd name="connsiteX24" fmla="*/ 1642335 w 1658524"/>
                <a:gd name="connsiteY24" fmla="*/ 324 h 3282360"/>
                <a:gd name="connsiteX25" fmla="*/ 1638554 w 1658524"/>
                <a:gd name="connsiteY25" fmla="*/ 133 h 3282360"/>
                <a:gd name="connsiteX0" fmla="*/ 1641180 w 1658524"/>
                <a:gd name="connsiteY0" fmla="*/ 3282360 h 3282360"/>
                <a:gd name="connsiteX1" fmla="*/ 1658524 w 1658524"/>
                <a:gd name="connsiteY1" fmla="*/ 3281484 h 3282360"/>
                <a:gd name="connsiteX2" fmla="*/ 1641180 w 1658524"/>
                <a:gd name="connsiteY2" fmla="*/ 3282360 h 3282360"/>
                <a:gd name="connsiteX3" fmla="*/ 974912 w 1658524"/>
                <a:gd name="connsiteY3" fmla="*/ 2016649 h 3282360"/>
                <a:gd name="connsiteX4" fmla="*/ 982938 w 1658524"/>
                <a:gd name="connsiteY4" fmla="*/ 2029861 h 3282360"/>
                <a:gd name="connsiteX5" fmla="*/ 978541 w 1658524"/>
                <a:gd name="connsiteY5" fmla="*/ 2023756 h 3282360"/>
                <a:gd name="connsiteX6" fmla="*/ 974912 w 1658524"/>
                <a:gd name="connsiteY6" fmla="*/ 2016649 h 3282360"/>
                <a:gd name="connsiteX7" fmla="*/ 1634793 w 1658524"/>
                <a:gd name="connsiteY7" fmla="*/ 323 h 3282360"/>
                <a:gd name="connsiteX8" fmla="*/ 1634793 w 1658524"/>
                <a:gd name="connsiteY8" fmla="*/ 876089 h 3282360"/>
                <a:gd name="connsiteX9" fmla="*/ 1635948 w 1658524"/>
                <a:gd name="connsiteY9" fmla="*/ 876030 h 3282360"/>
                <a:gd name="connsiteX10" fmla="*/ 1638554 w 1658524"/>
                <a:gd name="connsiteY10" fmla="*/ 876162 h 3282360"/>
                <a:gd name="connsiteX11" fmla="*/ 1562948 w 1658524"/>
                <a:gd name="connsiteY11" fmla="*/ 879980 h 3282360"/>
                <a:gd name="connsiteX12" fmla="*/ 876029 w 1658524"/>
                <a:gd name="connsiteY12" fmla="*/ 1641180 h 3282360"/>
                <a:gd name="connsiteX13" fmla="*/ 885895 w 1658524"/>
                <a:gd name="connsiteY13" fmla="*/ 1758173 h 3282360"/>
                <a:gd name="connsiteX14" fmla="*/ 881326 w 1658524"/>
                <a:gd name="connsiteY14" fmla="*/ 1730767 h 3282360"/>
                <a:gd name="connsiteX15" fmla="*/ 94266 w 1658524"/>
                <a:gd name="connsiteY15" fmla="*/ 2185177 h 3282360"/>
                <a:gd name="connsiteX16" fmla="*/ 83587 w 1658524"/>
                <a:gd name="connsiteY16" fmla="*/ 2151160 h 3282360"/>
                <a:gd name="connsiteX17" fmla="*/ 80571 w 1658524"/>
                <a:gd name="connsiteY17" fmla="*/ 2141554 h 3282360"/>
                <a:gd name="connsiteX18" fmla="*/ 80572 w 1658524"/>
                <a:gd name="connsiteY18" fmla="*/ 2141559 h 3282360"/>
                <a:gd name="connsiteX19" fmla="*/ 53520 w 1658524"/>
                <a:gd name="connsiteY19" fmla="*/ 2055388 h 3282360"/>
                <a:gd name="connsiteX20" fmla="*/ 0 w 1658524"/>
                <a:gd name="connsiteY20" fmla="*/ 1641180 h 3282360"/>
                <a:gd name="connsiteX21" fmla="*/ 1473379 w 1658524"/>
                <a:gd name="connsiteY21" fmla="*/ 8473 h 3282360"/>
                <a:gd name="connsiteX22" fmla="*/ 1634793 w 1658524"/>
                <a:gd name="connsiteY22" fmla="*/ 323 h 3282360"/>
                <a:gd name="connsiteX23" fmla="*/ 1641180 w 1658524"/>
                <a:gd name="connsiteY23" fmla="*/ 0 h 3282360"/>
                <a:gd name="connsiteX24" fmla="*/ 1642335 w 1658524"/>
                <a:gd name="connsiteY24" fmla="*/ 59 h 3282360"/>
                <a:gd name="connsiteX25" fmla="*/ 1642335 w 1658524"/>
                <a:gd name="connsiteY25" fmla="*/ 324 h 3282360"/>
                <a:gd name="connsiteX26" fmla="*/ 1638554 w 1658524"/>
                <a:gd name="connsiteY26" fmla="*/ 133 h 3282360"/>
                <a:gd name="connsiteX27" fmla="*/ 1641180 w 1658524"/>
                <a:gd name="connsiteY27" fmla="*/ 0 h 3282360"/>
                <a:gd name="connsiteX0" fmla="*/ 974912 w 1642335"/>
                <a:gd name="connsiteY0" fmla="*/ 2016649 h 2185177"/>
                <a:gd name="connsiteX1" fmla="*/ 982938 w 1642335"/>
                <a:gd name="connsiteY1" fmla="*/ 2029861 h 2185177"/>
                <a:gd name="connsiteX2" fmla="*/ 978541 w 1642335"/>
                <a:gd name="connsiteY2" fmla="*/ 2023756 h 2185177"/>
                <a:gd name="connsiteX3" fmla="*/ 974912 w 1642335"/>
                <a:gd name="connsiteY3" fmla="*/ 2016649 h 2185177"/>
                <a:gd name="connsiteX4" fmla="*/ 1634793 w 1642335"/>
                <a:gd name="connsiteY4" fmla="*/ 323 h 2185177"/>
                <a:gd name="connsiteX5" fmla="*/ 1634793 w 1642335"/>
                <a:gd name="connsiteY5" fmla="*/ 876089 h 2185177"/>
                <a:gd name="connsiteX6" fmla="*/ 1635948 w 1642335"/>
                <a:gd name="connsiteY6" fmla="*/ 876030 h 2185177"/>
                <a:gd name="connsiteX7" fmla="*/ 1638554 w 1642335"/>
                <a:gd name="connsiteY7" fmla="*/ 876162 h 2185177"/>
                <a:gd name="connsiteX8" fmla="*/ 1562948 w 1642335"/>
                <a:gd name="connsiteY8" fmla="*/ 879980 h 2185177"/>
                <a:gd name="connsiteX9" fmla="*/ 876029 w 1642335"/>
                <a:gd name="connsiteY9" fmla="*/ 1641180 h 2185177"/>
                <a:gd name="connsiteX10" fmla="*/ 885895 w 1642335"/>
                <a:gd name="connsiteY10" fmla="*/ 1758173 h 2185177"/>
                <a:gd name="connsiteX11" fmla="*/ 881326 w 1642335"/>
                <a:gd name="connsiteY11" fmla="*/ 1730767 h 2185177"/>
                <a:gd name="connsiteX12" fmla="*/ 94266 w 1642335"/>
                <a:gd name="connsiteY12" fmla="*/ 2185177 h 2185177"/>
                <a:gd name="connsiteX13" fmla="*/ 83587 w 1642335"/>
                <a:gd name="connsiteY13" fmla="*/ 2151160 h 2185177"/>
                <a:gd name="connsiteX14" fmla="*/ 80571 w 1642335"/>
                <a:gd name="connsiteY14" fmla="*/ 2141554 h 2185177"/>
                <a:gd name="connsiteX15" fmla="*/ 80572 w 1642335"/>
                <a:gd name="connsiteY15" fmla="*/ 2141559 h 2185177"/>
                <a:gd name="connsiteX16" fmla="*/ 53520 w 1642335"/>
                <a:gd name="connsiteY16" fmla="*/ 2055388 h 2185177"/>
                <a:gd name="connsiteX17" fmla="*/ 0 w 1642335"/>
                <a:gd name="connsiteY17" fmla="*/ 1641180 h 2185177"/>
                <a:gd name="connsiteX18" fmla="*/ 1473379 w 1642335"/>
                <a:gd name="connsiteY18" fmla="*/ 8473 h 2185177"/>
                <a:gd name="connsiteX19" fmla="*/ 1634793 w 1642335"/>
                <a:gd name="connsiteY19" fmla="*/ 323 h 2185177"/>
                <a:gd name="connsiteX20" fmla="*/ 1641180 w 1642335"/>
                <a:gd name="connsiteY20" fmla="*/ 0 h 2185177"/>
                <a:gd name="connsiteX21" fmla="*/ 1642335 w 1642335"/>
                <a:gd name="connsiteY21" fmla="*/ 59 h 2185177"/>
                <a:gd name="connsiteX22" fmla="*/ 1642335 w 1642335"/>
                <a:gd name="connsiteY22" fmla="*/ 324 h 2185177"/>
                <a:gd name="connsiteX23" fmla="*/ 1638554 w 1642335"/>
                <a:gd name="connsiteY23" fmla="*/ 133 h 2185177"/>
                <a:gd name="connsiteX24" fmla="*/ 1641180 w 1642335"/>
                <a:gd name="connsiteY24" fmla="*/ 0 h 2185177"/>
                <a:gd name="connsiteX0" fmla="*/ 978541 w 1642335"/>
                <a:gd name="connsiteY0" fmla="*/ 2023756 h 2185177"/>
                <a:gd name="connsiteX1" fmla="*/ 982938 w 1642335"/>
                <a:gd name="connsiteY1" fmla="*/ 2029861 h 2185177"/>
                <a:gd name="connsiteX2" fmla="*/ 978541 w 1642335"/>
                <a:gd name="connsiteY2" fmla="*/ 2023756 h 2185177"/>
                <a:gd name="connsiteX3" fmla="*/ 1634793 w 1642335"/>
                <a:gd name="connsiteY3" fmla="*/ 323 h 2185177"/>
                <a:gd name="connsiteX4" fmla="*/ 1634793 w 1642335"/>
                <a:gd name="connsiteY4" fmla="*/ 876089 h 2185177"/>
                <a:gd name="connsiteX5" fmla="*/ 1635948 w 1642335"/>
                <a:gd name="connsiteY5" fmla="*/ 876030 h 2185177"/>
                <a:gd name="connsiteX6" fmla="*/ 1638554 w 1642335"/>
                <a:gd name="connsiteY6" fmla="*/ 876162 h 2185177"/>
                <a:gd name="connsiteX7" fmla="*/ 1562948 w 1642335"/>
                <a:gd name="connsiteY7" fmla="*/ 879980 h 2185177"/>
                <a:gd name="connsiteX8" fmla="*/ 876029 w 1642335"/>
                <a:gd name="connsiteY8" fmla="*/ 1641180 h 2185177"/>
                <a:gd name="connsiteX9" fmla="*/ 885895 w 1642335"/>
                <a:gd name="connsiteY9" fmla="*/ 1758173 h 2185177"/>
                <a:gd name="connsiteX10" fmla="*/ 881326 w 1642335"/>
                <a:gd name="connsiteY10" fmla="*/ 1730767 h 2185177"/>
                <a:gd name="connsiteX11" fmla="*/ 94266 w 1642335"/>
                <a:gd name="connsiteY11" fmla="*/ 2185177 h 2185177"/>
                <a:gd name="connsiteX12" fmla="*/ 83587 w 1642335"/>
                <a:gd name="connsiteY12" fmla="*/ 2151160 h 2185177"/>
                <a:gd name="connsiteX13" fmla="*/ 80571 w 1642335"/>
                <a:gd name="connsiteY13" fmla="*/ 2141554 h 2185177"/>
                <a:gd name="connsiteX14" fmla="*/ 80572 w 1642335"/>
                <a:gd name="connsiteY14" fmla="*/ 2141559 h 2185177"/>
                <a:gd name="connsiteX15" fmla="*/ 53520 w 1642335"/>
                <a:gd name="connsiteY15" fmla="*/ 2055388 h 2185177"/>
                <a:gd name="connsiteX16" fmla="*/ 0 w 1642335"/>
                <a:gd name="connsiteY16" fmla="*/ 1641180 h 2185177"/>
                <a:gd name="connsiteX17" fmla="*/ 1473379 w 1642335"/>
                <a:gd name="connsiteY17" fmla="*/ 8473 h 2185177"/>
                <a:gd name="connsiteX18" fmla="*/ 1634793 w 1642335"/>
                <a:gd name="connsiteY18" fmla="*/ 323 h 2185177"/>
                <a:gd name="connsiteX19" fmla="*/ 1641180 w 1642335"/>
                <a:gd name="connsiteY19" fmla="*/ 0 h 2185177"/>
                <a:gd name="connsiteX20" fmla="*/ 1642335 w 1642335"/>
                <a:gd name="connsiteY20" fmla="*/ 59 h 2185177"/>
                <a:gd name="connsiteX21" fmla="*/ 1642335 w 1642335"/>
                <a:gd name="connsiteY21" fmla="*/ 324 h 2185177"/>
                <a:gd name="connsiteX22" fmla="*/ 1638554 w 1642335"/>
                <a:gd name="connsiteY22" fmla="*/ 133 h 2185177"/>
                <a:gd name="connsiteX23" fmla="*/ 1641180 w 1642335"/>
                <a:gd name="connsiteY23" fmla="*/ 0 h 2185177"/>
                <a:gd name="connsiteX0" fmla="*/ 1634793 w 1642335"/>
                <a:gd name="connsiteY0" fmla="*/ 323 h 2185177"/>
                <a:gd name="connsiteX1" fmla="*/ 1634793 w 1642335"/>
                <a:gd name="connsiteY1" fmla="*/ 876089 h 2185177"/>
                <a:gd name="connsiteX2" fmla="*/ 1635948 w 1642335"/>
                <a:gd name="connsiteY2" fmla="*/ 876030 h 2185177"/>
                <a:gd name="connsiteX3" fmla="*/ 1638554 w 1642335"/>
                <a:gd name="connsiteY3" fmla="*/ 876162 h 2185177"/>
                <a:gd name="connsiteX4" fmla="*/ 1562948 w 1642335"/>
                <a:gd name="connsiteY4" fmla="*/ 879980 h 2185177"/>
                <a:gd name="connsiteX5" fmla="*/ 876029 w 1642335"/>
                <a:gd name="connsiteY5" fmla="*/ 1641180 h 2185177"/>
                <a:gd name="connsiteX6" fmla="*/ 885895 w 1642335"/>
                <a:gd name="connsiteY6" fmla="*/ 1758173 h 2185177"/>
                <a:gd name="connsiteX7" fmla="*/ 881326 w 1642335"/>
                <a:gd name="connsiteY7" fmla="*/ 1730767 h 2185177"/>
                <a:gd name="connsiteX8" fmla="*/ 94266 w 1642335"/>
                <a:gd name="connsiteY8" fmla="*/ 2185177 h 2185177"/>
                <a:gd name="connsiteX9" fmla="*/ 83587 w 1642335"/>
                <a:gd name="connsiteY9" fmla="*/ 2151160 h 2185177"/>
                <a:gd name="connsiteX10" fmla="*/ 80571 w 1642335"/>
                <a:gd name="connsiteY10" fmla="*/ 2141554 h 2185177"/>
                <a:gd name="connsiteX11" fmla="*/ 80572 w 1642335"/>
                <a:gd name="connsiteY11" fmla="*/ 2141559 h 2185177"/>
                <a:gd name="connsiteX12" fmla="*/ 53520 w 1642335"/>
                <a:gd name="connsiteY12" fmla="*/ 2055388 h 2185177"/>
                <a:gd name="connsiteX13" fmla="*/ 0 w 1642335"/>
                <a:gd name="connsiteY13" fmla="*/ 1641180 h 2185177"/>
                <a:gd name="connsiteX14" fmla="*/ 1473379 w 1642335"/>
                <a:gd name="connsiteY14" fmla="*/ 8473 h 2185177"/>
                <a:gd name="connsiteX15" fmla="*/ 1634793 w 1642335"/>
                <a:gd name="connsiteY15" fmla="*/ 323 h 2185177"/>
                <a:gd name="connsiteX16" fmla="*/ 1641180 w 1642335"/>
                <a:gd name="connsiteY16" fmla="*/ 0 h 2185177"/>
                <a:gd name="connsiteX17" fmla="*/ 1642335 w 1642335"/>
                <a:gd name="connsiteY17" fmla="*/ 59 h 2185177"/>
                <a:gd name="connsiteX18" fmla="*/ 1642335 w 1642335"/>
                <a:gd name="connsiteY18" fmla="*/ 324 h 2185177"/>
                <a:gd name="connsiteX19" fmla="*/ 1638554 w 1642335"/>
                <a:gd name="connsiteY19" fmla="*/ 133 h 2185177"/>
                <a:gd name="connsiteX20" fmla="*/ 1641180 w 1642335"/>
                <a:gd name="connsiteY20" fmla="*/ 0 h 21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2335" h="2185177">
                  <a:moveTo>
                    <a:pt x="1634793" y="323"/>
                  </a:moveTo>
                  <a:lnTo>
                    <a:pt x="1634793" y="876089"/>
                  </a:lnTo>
                  <a:cubicBezTo>
                    <a:pt x="1635178" y="876030"/>
                    <a:pt x="1635563" y="876030"/>
                    <a:pt x="1635948" y="876030"/>
                  </a:cubicBezTo>
                  <a:lnTo>
                    <a:pt x="1638554" y="876162"/>
                  </a:lnTo>
                  <a:lnTo>
                    <a:pt x="1562948" y="879980"/>
                  </a:lnTo>
                  <a:cubicBezTo>
                    <a:pt x="1177116" y="919163"/>
                    <a:pt x="876029" y="1245010"/>
                    <a:pt x="876029" y="1641180"/>
                  </a:cubicBezTo>
                  <a:cubicBezTo>
                    <a:pt x="876029" y="1681011"/>
                    <a:pt x="879073" y="1720131"/>
                    <a:pt x="885895" y="1758173"/>
                  </a:cubicBezTo>
                  <a:lnTo>
                    <a:pt x="881326" y="1730767"/>
                  </a:lnTo>
                  <a:lnTo>
                    <a:pt x="94266" y="2185177"/>
                  </a:lnTo>
                  <a:lnTo>
                    <a:pt x="83587" y="2151160"/>
                  </a:lnTo>
                  <a:lnTo>
                    <a:pt x="80571" y="2141554"/>
                  </a:lnTo>
                  <a:cubicBezTo>
                    <a:pt x="80571" y="2141556"/>
                    <a:pt x="80572" y="2141557"/>
                    <a:pt x="80572" y="2141559"/>
                  </a:cubicBezTo>
                  <a:lnTo>
                    <a:pt x="53520" y="2055388"/>
                  </a:lnTo>
                  <a:cubicBezTo>
                    <a:pt x="18335" y="1923253"/>
                    <a:pt x="0" y="1784358"/>
                    <a:pt x="0" y="1641180"/>
                  </a:cubicBezTo>
                  <a:cubicBezTo>
                    <a:pt x="0" y="791432"/>
                    <a:pt x="645805" y="92518"/>
                    <a:pt x="1473379" y="8473"/>
                  </a:cubicBezTo>
                  <a:lnTo>
                    <a:pt x="1634793" y="323"/>
                  </a:lnTo>
                  <a:close/>
                  <a:moveTo>
                    <a:pt x="1641180" y="0"/>
                  </a:moveTo>
                  <a:lnTo>
                    <a:pt x="1642335" y="59"/>
                  </a:lnTo>
                  <a:lnTo>
                    <a:pt x="1642335" y="324"/>
                  </a:lnTo>
                  <a:lnTo>
                    <a:pt x="1638554" y="133"/>
                  </a:lnTo>
                  <a:lnTo>
                    <a:pt x="1641180" y="0"/>
                  </a:ln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13" name="Donut 28"/>
            <p:cNvSpPr/>
            <p:nvPr/>
          </p:nvSpPr>
          <p:spPr bwMode="auto">
            <a:xfrm flipH="1">
              <a:off x="2660053" y="1963674"/>
              <a:ext cx="1917141" cy="2550814"/>
            </a:xfrm>
            <a:custGeom>
              <a:avLst/>
              <a:gdLst>
                <a:gd name="connsiteX0" fmla="*/ 1966050 w 1986827"/>
                <a:gd name="connsiteY0" fmla="*/ 3932100 h 3932100"/>
                <a:gd name="connsiteX1" fmla="*/ 1986827 w 1986827"/>
                <a:gd name="connsiteY1" fmla="*/ 3931051 h 3932100"/>
                <a:gd name="connsiteX2" fmla="*/ 1966050 w 1986827"/>
                <a:gd name="connsiteY2" fmla="*/ 3932100 h 3932100"/>
                <a:gd name="connsiteX3" fmla="*/ 1167894 w 1986827"/>
                <a:gd name="connsiteY3" fmla="*/ 2415843 h 3932100"/>
                <a:gd name="connsiteX4" fmla="*/ 1177509 w 1986827"/>
                <a:gd name="connsiteY4" fmla="*/ 2431670 h 3932100"/>
                <a:gd name="connsiteX5" fmla="*/ 1172242 w 1986827"/>
                <a:gd name="connsiteY5" fmla="*/ 2424356 h 3932100"/>
                <a:gd name="connsiteX6" fmla="*/ 1167894 w 1986827"/>
                <a:gd name="connsiteY6" fmla="*/ 2415843 h 3932100"/>
                <a:gd name="connsiteX7" fmla="*/ 1966050 w 1986827"/>
                <a:gd name="connsiteY7" fmla="*/ 0 h 3932100"/>
                <a:gd name="connsiteX8" fmla="*/ 1967433 w 1986827"/>
                <a:gd name="connsiteY8" fmla="*/ 70 h 3932100"/>
                <a:gd name="connsiteX9" fmla="*/ 1967433 w 1986827"/>
                <a:gd name="connsiteY9" fmla="*/ 1049508 h 3932100"/>
                <a:gd name="connsiteX10" fmla="*/ 1966050 w 1986827"/>
                <a:gd name="connsiteY10" fmla="*/ 1049438 h 3932100"/>
                <a:gd name="connsiteX11" fmla="*/ 1049438 w 1986827"/>
                <a:gd name="connsiteY11" fmla="*/ 1966050 h 3932100"/>
                <a:gd name="connsiteX12" fmla="*/ 1061257 w 1986827"/>
                <a:gd name="connsiteY12" fmla="*/ 2106201 h 3932100"/>
                <a:gd name="connsiteX13" fmla="*/ 1055783 w 1986827"/>
                <a:gd name="connsiteY13" fmla="*/ 2073370 h 3932100"/>
                <a:gd name="connsiteX14" fmla="*/ 112926 w 1986827"/>
                <a:gd name="connsiteY14" fmla="*/ 2617730 h 3932100"/>
                <a:gd name="connsiteX15" fmla="*/ 0 w 1986827"/>
                <a:gd name="connsiteY15" fmla="*/ 1966050 h 3932100"/>
                <a:gd name="connsiteX16" fmla="*/ 1966050 w 1986827"/>
                <a:gd name="connsiteY16" fmla="*/ 0 h 3932100"/>
                <a:gd name="connsiteX0" fmla="*/ 1167894 w 1967433"/>
                <a:gd name="connsiteY0" fmla="*/ 2415843 h 2617729"/>
                <a:gd name="connsiteX1" fmla="*/ 1177509 w 1967433"/>
                <a:gd name="connsiteY1" fmla="*/ 2431670 h 2617729"/>
                <a:gd name="connsiteX2" fmla="*/ 1172242 w 1967433"/>
                <a:gd name="connsiteY2" fmla="*/ 2424356 h 2617729"/>
                <a:gd name="connsiteX3" fmla="*/ 1167894 w 1967433"/>
                <a:gd name="connsiteY3" fmla="*/ 2415843 h 2617729"/>
                <a:gd name="connsiteX4" fmla="*/ 1966050 w 1967433"/>
                <a:gd name="connsiteY4" fmla="*/ 0 h 2617729"/>
                <a:gd name="connsiteX5" fmla="*/ 1967433 w 1967433"/>
                <a:gd name="connsiteY5" fmla="*/ 70 h 2617729"/>
                <a:gd name="connsiteX6" fmla="*/ 1967433 w 1967433"/>
                <a:gd name="connsiteY6" fmla="*/ 1049508 h 2617729"/>
                <a:gd name="connsiteX7" fmla="*/ 1966050 w 1967433"/>
                <a:gd name="connsiteY7" fmla="*/ 1049438 h 2617729"/>
                <a:gd name="connsiteX8" fmla="*/ 1049438 w 1967433"/>
                <a:gd name="connsiteY8" fmla="*/ 1966050 h 2617729"/>
                <a:gd name="connsiteX9" fmla="*/ 1061257 w 1967433"/>
                <a:gd name="connsiteY9" fmla="*/ 2106201 h 2617729"/>
                <a:gd name="connsiteX10" fmla="*/ 1055783 w 1967433"/>
                <a:gd name="connsiteY10" fmla="*/ 2073370 h 2617729"/>
                <a:gd name="connsiteX11" fmla="*/ 112926 w 1967433"/>
                <a:gd name="connsiteY11" fmla="*/ 2617730 h 2617729"/>
                <a:gd name="connsiteX12" fmla="*/ 0 w 1967433"/>
                <a:gd name="connsiteY12" fmla="*/ 1966050 h 2617729"/>
                <a:gd name="connsiteX13" fmla="*/ 1966050 w 1967433"/>
                <a:gd name="connsiteY13" fmla="*/ 0 h 2617729"/>
                <a:gd name="connsiteX0" fmla="*/ 1172242 w 1967433"/>
                <a:gd name="connsiteY0" fmla="*/ 2424356 h 2617730"/>
                <a:gd name="connsiteX1" fmla="*/ 1177509 w 1967433"/>
                <a:gd name="connsiteY1" fmla="*/ 2431670 h 2617730"/>
                <a:gd name="connsiteX2" fmla="*/ 1172242 w 1967433"/>
                <a:gd name="connsiteY2" fmla="*/ 2424356 h 2617730"/>
                <a:gd name="connsiteX3" fmla="*/ 1966050 w 1967433"/>
                <a:gd name="connsiteY3" fmla="*/ 0 h 2617730"/>
                <a:gd name="connsiteX4" fmla="*/ 1967433 w 1967433"/>
                <a:gd name="connsiteY4" fmla="*/ 70 h 2617730"/>
                <a:gd name="connsiteX5" fmla="*/ 1967433 w 1967433"/>
                <a:gd name="connsiteY5" fmla="*/ 1049508 h 2617730"/>
                <a:gd name="connsiteX6" fmla="*/ 1966050 w 1967433"/>
                <a:gd name="connsiteY6" fmla="*/ 1049438 h 2617730"/>
                <a:gd name="connsiteX7" fmla="*/ 1049438 w 1967433"/>
                <a:gd name="connsiteY7" fmla="*/ 1966050 h 2617730"/>
                <a:gd name="connsiteX8" fmla="*/ 1061257 w 1967433"/>
                <a:gd name="connsiteY8" fmla="*/ 2106201 h 2617730"/>
                <a:gd name="connsiteX9" fmla="*/ 1055783 w 1967433"/>
                <a:gd name="connsiteY9" fmla="*/ 2073370 h 2617730"/>
                <a:gd name="connsiteX10" fmla="*/ 112926 w 1967433"/>
                <a:gd name="connsiteY10" fmla="*/ 2617730 h 2617730"/>
                <a:gd name="connsiteX11" fmla="*/ 0 w 1967433"/>
                <a:gd name="connsiteY11" fmla="*/ 1966050 h 2617730"/>
                <a:gd name="connsiteX12" fmla="*/ 1966050 w 1967433"/>
                <a:gd name="connsiteY12" fmla="*/ 0 h 2617730"/>
                <a:gd name="connsiteX0" fmla="*/ 1966050 w 1967433"/>
                <a:gd name="connsiteY0" fmla="*/ 0 h 2617730"/>
                <a:gd name="connsiteX1" fmla="*/ 1967433 w 1967433"/>
                <a:gd name="connsiteY1" fmla="*/ 70 h 2617730"/>
                <a:gd name="connsiteX2" fmla="*/ 1967433 w 1967433"/>
                <a:gd name="connsiteY2" fmla="*/ 1049508 h 2617730"/>
                <a:gd name="connsiteX3" fmla="*/ 1966050 w 1967433"/>
                <a:gd name="connsiteY3" fmla="*/ 1049438 h 2617730"/>
                <a:gd name="connsiteX4" fmla="*/ 1049438 w 1967433"/>
                <a:gd name="connsiteY4" fmla="*/ 1966050 h 2617730"/>
                <a:gd name="connsiteX5" fmla="*/ 1061257 w 1967433"/>
                <a:gd name="connsiteY5" fmla="*/ 2106201 h 2617730"/>
                <a:gd name="connsiteX6" fmla="*/ 1055783 w 1967433"/>
                <a:gd name="connsiteY6" fmla="*/ 2073370 h 2617730"/>
                <a:gd name="connsiteX7" fmla="*/ 112926 w 1967433"/>
                <a:gd name="connsiteY7" fmla="*/ 2617730 h 2617730"/>
                <a:gd name="connsiteX8" fmla="*/ 0 w 1967433"/>
                <a:gd name="connsiteY8" fmla="*/ 1966050 h 2617730"/>
                <a:gd name="connsiteX9" fmla="*/ 1966050 w 1967433"/>
                <a:gd name="connsiteY9" fmla="*/ 0 h 261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433" h="2617730">
                  <a:moveTo>
                    <a:pt x="1966050" y="0"/>
                  </a:moveTo>
                  <a:lnTo>
                    <a:pt x="1967433" y="70"/>
                  </a:lnTo>
                  <a:lnTo>
                    <a:pt x="1967433" y="1049508"/>
                  </a:lnTo>
                  <a:cubicBezTo>
                    <a:pt x="1966972" y="1049438"/>
                    <a:pt x="1966511" y="1049438"/>
                    <a:pt x="1966050" y="1049438"/>
                  </a:cubicBezTo>
                  <a:cubicBezTo>
                    <a:pt x="1459819" y="1049438"/>
                    <a:pt x="1049438" y="1459819"/>
                    <a:pt x="1049438" y="1966050"/>
                  </a:cubicBezTo>
                  <a:cubicBezTo>
                    <a:pt x="1049438" y="2013765"/>
                    <a:pt x="1053084" y="2060629"/>
                    <a:pt x="1061257" y="2106201"/>
                  </a:cubicBezTo>
                  <a:lnTo>
                    <a:pt x="1055783" y="2073370"/>
                  </a:lnTo>
                  <a:lnTo>
                    <a:pt x="112926" y="2617730"/>
                  </a:lnTo>
                  <a:cubicBezTo>
                    <a:pt x="39047" y="2414315"/>
                    <a:pt x="0" y="2194742"/>
                    <a:pt x="0" y="1966050"/>
                  </a:cubicBezTo>
                  <a:cubicBezTo>
                    <a:pt x="0" y="880231"/>
                    <a:pt x="880231" y="0"/>
                    <a:pt x="1966050"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a:xfrm rot="18379697">
              <a:off x="1177313" y="2928326"/>
              <a:ext cx="2324695" cy="1589796"/>
            </a:xfrm>
            <a:prstGeom prst="rect">
              <a:avLst/>
            </a:prstGeom>
          </p:spPr>
          <p:txBody>
            <a:bodyPr wrap="square" anchor="ctr">
              <a:prstTxWarp prst="textArchUp">
                <a:avLst>
                  <a:gd name="adj" fmla="val 11674266"/>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ANALYZE</a:t>
              </a:r>
            </a:p>
          </p:txBody>
        </p:sp>
        <p:sp>
          <p:nvSpPr>
            <p:cNvPr id="215" name="Rectangle 214"/>
            <p:cNvSpPr/>
            <p:nvPr/>
          </p:nvSpPr>
          <p:spPr>
            <a:xfrm rot="3146089">
              <a:off x="1790414" y="2839867"/>
              <a:ext cx="2303776" cy="1589796"/>
            </a:xfrm>
            <a:prstGeom prst="rect">
              <a:avLst/>
            </a:prstGeom>
          </p:spPr>
          <p:txBody>
            <a:bodyPr wrap="square" anchor="ctr">
              <a:prstTxWarp prst="textArchUp">
                <a:avLst>
                  <a:gd name="adj" fmla="val 11674266"/>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VISUALIZE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DECIDE</a:t>
              </a:r>
            </a:p>
          </p:txBody>
        </p:sp>
        <p:sp>
          <p:nvSpPr>
            <p:cNvPr id="216" name="Rectangle 215"/>
            <p:cNvSpPr/>
            <p:nvPr/>
          </p:nvSpPr>
          <p:spPr>
            <a:xfrm>
              <a:off x="1419222" y="3591238"/>
              <a:ext cx="2303776" cy="1589796"/>
            </a:xfrm>
            <a:prstGeom prst="rect">
              <a:avLst/>
            </a:prstGeom>
          </p:spPr>
          <p:txBody>
            <a:bodyPr wrap="square" anchor="ctr">
              <a:prstTxWarp prst="textArchDown">
                <a:avLst/>
              </a:prstTxWarp>
              <a:spAutoFit/>
            </a:bodyPr>
            <a:lstStyle/>
            <a:p>
              <a:pPr algn="ctr">
                <a:lnSpc>
                  <a:spcPct val="90000"/>
                </a:lnSpc>
                <a:defRPr/>
              </a:pP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CAPTURE </a:t>
              </a:r>
              <a:b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765"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MANAGE</a:t>
              </a:r>
            </a:p>
          </p:txBody>
        </p:sp>
        <p:sp>
          <p:nvSpPr>
            <p:cNvPr id="217" name="Arc 216"/>
            <p:cNvSpPr/>
            <p:nvPr/>
          </p:nvSpPr>
          <p:spPr>
            <a:xfrm>
              <a:off x="2006337" y="3257234"/>
              <a:ext cx="1280400" cy="1280400"/>
            </a:xfrm>
            <a:prstGeom prst="arc">
              <a:avLst>
                <a:gd name="adj1" fmla="val 16098641"/>
                <a:gd name="adj2" fmla="val 5087471"/>
              </a:avLst>
            </a:prstGeom>
            <a:ln w="571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a:solidFill>
                  <a:srgbClr val="000000"/>
                </a:solidFill>
              </a:endParaRPr>
            </a:p>
          </p:txBody>
        </p:sp>
        <p:sp>
          <p:nvSpPr>
            <p:cNvPr id="218" name="Arc 217"/>
            <p:cNvSpPr/>
            <p:nvPr/>
          </p:nvSpPr>
          <p:spPr>
            <a:xfrm>
              <a:off x="2006337" y="3257234"/>
              <a:ext cx="1280400" cy="1280400"/>
            </a:xfrm>
            <a:prstGeom prst="arc">
              <a:avLst>
                <a:gd name="adj1" fmla="val 5248846"/>
                <a:gd name="adj2" fmla="val 15958771"/>
              </a:avLst>
            </a:prstGeom>
            <a:ln w="571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a:solidFill>
                  <a:srgbClr val="000000"/>
                </a:solidFill>
              </a:endParaRPr>
            </a:p>
          </p:txBody>
        </p:sp>
      </p:grpSp>
      <p:sp>
        <p:nvSpPr>
          <p:cNvPr id="219" name="TextBox 218"/>
          <p:cNvSpPr txBox="1"/>
          <p:nvPr/>
        </p:nvSpPr>
        <p:spPr>
          <a:xfrm>
            <a:off x="4632756" y="5039550"/>
            <a:ext cx="3038544" cy="1386036"/>
          </a:xfrm>
          <a:prstGeom prst="rect">
            <a:avLst/>
          </a:prstGeom>
          <a:noFill/>
        </p:spPr>
        <p:txBody>
          <a:bodyPr wrap="square" lIns="179285" tIns="143428" rIns="179285" bIns="143428" rtlCol="0" anchor="t" anchorCtr="0">
            <a:noAutofit/>
          </a:bodyPr>
          <a:lstStyle/>
          <a:p>
            <a:pPr>
              <a:lnSpc>
                <a:spcPct val="90000"/>
              </a:lnSpc>
              <a:spcBef>
                <a:spcPts val="1176"/>
              </a:spcBef>
            </a:pPr>
            <a:r>
              <a:rPr lang="en-US" sz="3529" dirty="0">
                <a:solidFill>
                  <a:srgbClr val="0072C6"/>
                </a:solidFill>
                <a:latin typeface="Segoe UI Light"/>
              </a:rPr>
              <a:t>The Microsoft data platform</a:t>
            </a:r>
          </a:p>
        </p:txBody>
      </p:sp>
    </p:spTree>
    <p:extLst>
      <p:ext uri="{BB962C8B-B14F-4D97-AF65-F5344CB8AC3E}">
        <p14:creationId xmlns:p14="http://schemas.microsoft.com/office/powerpoint/2010/main" val="1775472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46164E-6 L -0.31529 -0.04721 " pathEditMode="relative" rAng="0" ptsTypes="AA">
                                      <p:cBhvr>
                                        <p:cTn id="6" dur="1500" fill="hold"/>
                                        <p:tgtEl>
                                          <p:spTgt spid="163"/>
                                        </p:tgtEl>
                                        <p:attrNameLst>
                                          <p:attrName>ppt_x</p:attrName>
                                          <p:attrName>ppt_y</p:attrName>
                                        </p:attrNameLst>
                                      </p:cBhvr>
                                      <p:rCtr x="-15765" y="-2360"/>
                                    </p:animMotion>
                                  </p:childTnLst>
                                </p:cTn>
                              </p:par>
                              <p:par>
                                <p:cTn id="7" presetID="6" presetClass="emph" presetSubtype="0" fill="hold" nodeType="withEffect">
                                  <p:stCondLst>
                                    <p:cond delay="0"/>
                                  </p:stCondLst>
                                  <p:childTnLst>
                                    <p:animScale>
                                      <p:cBhvr>
                                        <p:cTn id="8" dur="1500" fill="hold"/>
                                        <p:tgtEl>
                                          <p:spTgt spid="163"/>
                                        </p:tgtEl>
                                      </p:cBhvr>
                                      <p:by x="80000" y="80000"/>
                                    </p:animScale>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 1.46164E-6 L -0.31529 -0.04721 " pathEditMode="relative" rAng="0" ptsTypes="AA">
                                      <p:cBhvr>
                                        <p:cTn id="12" dur="1500" fill="hold"/>
                                        <p:tgtEl>
                                          <p:spTgt spid="207"/>
                                        </p:tgtEl>
                                        <p:attrNameLst>
                                          <p:attrName>ppt_x</p:attrName>
                                          <p:attrName>ppt_y</p:attrName>
                                        </p:attrNameLst>
                                      </p:cBhvr>
                                      <p:rCtr x="-15765" y="-2360"/>
                                    </p:animMotion>
                                  </p:childTnLst>
                                </p:cTn>
                              </p:par>
                              <p:par>
                                <p:cTn id="13" presetID="6" presetClass="emph" presetSubtype="0" fill="hold" nodeType="withEffect">
                                  <p:stCondLst>
                                    <p:cond delay="0"/>
                                  </p:stCondLst>
                                  <p:childTnLst>
                                    <p:animScale>
                                      <p:cBhvr>
                                        <p:cTn id="14" dur="1500" fill="hold"/>
                                        <p:tgtEl>
                                          <p:spTgt spid="207"/>
                                        </p:tgtEl>
                                      </p:cBhvr>
                                      <p:by x="80000" y="80000"/>
                                    </p:animScale>
                                  </p:childTnLst>
                                </p:cTn>
                              </p:par>
                              <p:par>
                                <p:cTn id="15" presetID="35" presetClass="path" presetSubtype="0" accel="50000" decel="50000" fill="hold" grpId="0" nodeType="withEffect">
                                  <p:stCondLst>
                                    <p:cond delay="0"/>
                                  </p:stCondLst>
                                  <p:childTnLst>
                                    <p:animMotion origin="layout" path="M 4.64641E-6 4.4167E-6 L -0.33304 4.4167E-6 " pathEditMode="relative" rAng="0" ptsTypes="AA">
                                      <p:cBhvr>
                                        <p:cTn id="16" dur="1500" fill="hold"/>
                                        <p:tgtEl>
                                          <p:spTgt spid="219"/>
                                        </p:tgtEl>
                                        <p:attrNameLst>
                                          <p:attrName>ppt_x</p:attrName>
                                          <p:attrName>ppt_y</p:attrName>
                                        </p:attrNameLst>
                                      </p:cBhvr>
                                      <p:rCtr x="-16658" y="0"/>
                                    </p:animMotion>
                                  </p:childTnLst>
                                </p:cTn>
                              </p:par>
                              <p:par>
                                <p:cTn id="17" presetID="10" presetClass="entr" presetSubtype="0" fill="hold" grpId="0" nodeType="withEffect">
                                  <p:stCondLst>
                                    <p:cond delay="125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10" presetClass="entr" presetSubtype="0" fill="hold" nodeType="withEffect">
                                  <p:stCondLst>
                                    <p:cond delay="12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22" presetClass="entr" presetSubtype="8" fill="hold" grpId="0" nodeType="withEffect">
                                  <p:stCondLst>
                                    <p:cond delay="125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112"/>
                                        </p:tgtEl>
                                        <p:attrNameLst>
                                          <p:attrName>style.visibility</p:attrName>
                                        </p:attrNameLst>
                                      </p:cBhvr>
                                      <p:to>
                                        <p:strVal val="visible"/>
                                      </p:to>
                                    </p:set>
                                    <p:animEffect transition="in" filter="fade">
                                      <p:cBhvr>
                                        <p:cTn id="34" dur="500"/>
                                        <p:tgtEl>
                                          <p:spTgt spid="112"/>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grpId="0" nodeType="withEffect">
                                  <p:stCondLst>
                                    <p:cond delay="1250"/>
                                  </p:stCondLst>
                                  <p:childTnLst>
                                    <p:set>
                                      <p:cBhvr>
                                        <p:cTn id="39" dur="1" fill="hold">
                                          <p:stCondLst>
                                            <p:cond delay="0"/>
                                          </p:stCondLst>
                                        </p:cTn>
                                        <p:tgtEl>
                                          <p:spTgt spid="110"/>
                                        </p:tgtEl>
                                        <p:attrNameLst>
                                          <p:attrName>style.visibility</p:attrName>
                                        </p:attrNameLst>
                                      </p:cBhvr>
                                      <p:to>
                                        <p:strVal val="visible"/>
                                      </p:to>
                                    </p:set>
                                    <p:animEffect transition="in" filter="fade">
                                      <p:cBhvr>
                                        <p:cTn id="40" dur="500"/>
                                        <p:tgtEl>
                                          <p:spTgt spid="110"/>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nodeType="withEffect">
                                  <p:stCondLst>
                                    <p:cond delay="125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500"/>
                                        <p:tgtEl>
                                          <p:spTgt spid="104"/>
                                        </p:tgtEl>
                                      </p:cBhvr>
                                    </p:animEffect>
                                  </p:childTnLst>
                                </p:cTn>
                              </p:par>
                              <p:par>
                                <p:cTn id="47" presetID="10" presetClass="entr" presetSubtype="0" fill="hold" nodeType="withEffect">
                                  <p:stCondLst>
                                    <p:cond delay="125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125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par>
                                <p:cTn id="53" presetID="10" presetClass="entr" presetSubtype="0" fill="hold" grpId="0" nodeType="withEffect">
                                  <p:stCondLst>
                                    <p:cond delay="1250"/>
                                  </p:stCondLst>
                                  <p:childTnLst>
                                    <p:set>
                                      <p:cBhvr>
                                        <p:cTn id="54" dur="1" fill="hold">
                                          <p:stCondLst>
                                            <p:cond delay="0"/>
                                          </p:stCondLst>
                                        </p:cTn>
                                        <p:tgtEl>
                                          <p:spTgt spid="135"/>
                                        </p:tgtEl>
                                        <p:attrNameLst>
                                          <p:attrName>style.visibility</p:attrName>
                                        </p:attrNameLst>
                                      </p:cBhvr>
                                      <p:to>
                                        <p:strVal val="visible"/>
                                      </p:to>
                                    </p:set>
                                    <p:animEffect transition="in" filter="fade">
                                      <p:cBhvr>
                                        <p:cTn id="55" dur="500"/>
                                        <p:tgtEl>
                                          <p:spTgt spid="135"/>
                                        </p:tgtEl>
                                      </p:cBhvr>
                                    </p:animEffect>
                                  </p:childTnLst>
                                </p:cTn>
                              </p:par>
                              <p:par>
                                <p:cTn id="56" presetID="10" presetClass="entr" presetSubtype="0" fill="hold" nodeType="withEffect">
                                  <p:stCondLst>
                                    <p:cond delay="125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500"/>
                                        <p:tgtEl>
                                          <p:spTgt spid="130"/>
                                        </p:tgtEl>
                                      </p:cBhvr>
                                    </p:animEffect>
                                  </p:childTnLst>
                                </p:cTn>
                              </p:par>
                              <p:par>
                                <p:cTn id="59" presetID="10" presetClass="entr" presetSubtype="0" fill="hold" nodeType="withEffect">
                                  <p:stCondLst>
                                    <p:cond delay="1250"/>
                                  </p:stCondLst>
                                  <p:childTnLst>
                                    <p:set>
                                      <p:cBhvr>
                                        <p:cTn id="60" dur="1" fill="hold">
                                          <p:stCondLst>
                                            <p:cond delay="0"/>
                                          </p:stCondLst>
                                        </p:cTn>
                                        <p:tgtEl>
                                          <p:spTgt spid="128"/>
                                        </p:tgtEl>
                                        <p:attrNameLst>
                                          <p:attrName>style.visibility</p:attrName>
                                        </p:attrNameLst>
                                      </p:cBhvr>
                                      <p:to>
                                        <p:strVal val="visible"/>
                                      </p:to>
                                    </p:set>
                                    <p:animEffect transition="in" filter="fade">
                                      <p:cBhvr>
                                        <p:cTn id="61" dur="500"/>
                                        <p:tgtEl>
                                          <p:spTgt spid="128"/>
                                        </p:tgtEl>
                                      </p:cBhvr>
                                    </p:animEffect>
                                  </p:childTnLst>
                                </p:cTn>
                              </p:par>
                              <p:par>
                                <p:cTn id="62" presetID="10" presetClass="entr" presetSubtype="0" fill="hold" grpId="1" nodeType="withEffect">
                                  <p:stCondLst>
                                    <p:cond delay="125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500"/>
                                        <p:tgtEl>
                                          <p:spTgt spid="106"/>
                                        </p:tgtEl>
                                      </p:cBhvr>
                                    </p:animEffect>
                                  </p:childTnLst>
                                </p:cTn>
                              </p:par>
                              <p:par>
                                <p:cTn id="65" presetID="10" presetClass="entr" presetSubtype="0" fill="hold" grpId="1" nodeType="withEffect">
                                  <p:stCondLst>
                                    <p:cond delay="125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1" nodeType="withEffect">
                                  <p:stCondLst>
                                    <p:cond delay="1250"/>
                                  </p:stCondLst>
                                  <p:childTnLst>
                                    <p:set>
                                      <p:cBhvr>
                                        <p:cTn id="69" dur="1" fill="hold">
                                          <p:stCondLst>
                                            <p:cond delay="0"/>
                                          </p:stCondLst>
                                        </p:cTn>
                                        <p:tgtEl>
                                          <p:spTgt spid="108"/>
                                        </p:tgtEl>
                                        <p:attrNameLst>
                                          <p:attrName>style.visibility</p:attrName>
                                        </p:attrNameLst>
                                      </p:cBhvr>
                                      <p:to>
                                        <p:strVal val="visible"/>
                                      </p:to>
                                    </p:set>
                                    <p:animEffect transition="in" filter="fade">
                                      <p:cBhvr>
                                        <p:cTn id="70" dur="500"/>
                                        <p:tgtEl>
                                          <p:spTgt spid="108"/>
                                        </p:tgtEl>
                                      </p:cBhvr>
                                    </p:animEffect>
                                  </p:childTnLst>
                                </p:cTn>
                              </p:par>
                              <p:par>
                                <p:cTn id="71" presetID="10" presetClass="entr" presetSubtype="0" fill="hold" nodeType="withEffect">
                                  <p:stCondLst>
                                    <p:cond delay="1250"/>
                                  </p:stCondLst>
                                  <p:childTnLst>
                                    <p:set>
                                      <p:cBhvr>
                                        <p:cTn id="72" dur="1" fill="hold">
                                          <p:stCondLst>
                                            <p:cond delay="0"/>
                                          </p:stCondLst>
                                        </p:cTn>
                                        <p:tgtEl>
                                          <p:spTgt spid="104"/>
                                        </p:tgtEl>
                                        <p:attrNameLst>
                                          <p:attrName>style.visibility</p:attrName>
                                        </p:attrNameLst>
                                      </p:cBhvr>
                                      <p:to>
                                        <p:strVal val="visible"/>
                                      </p:to>
                                    </p:set>
                                    <p:animEffect transition="in" filter="fade">
                                      <p:cBhvr>
                                        <p:cTn id="73" dur="500"/>
                                        <p:tgtEl>
                                          <p:spTgt spid="104"/>
                                        </p:tgtEl>
                                      </p:cBhvr>
                                    </p:animEffect>
                                  </p:childTnLst>
                                </p:cTn>
                              </p:par>
                              <p:par>
                                <p:cTn id="74" presetID="10" presetClass="entr" presetSubtype="0" fill="hold" nodeType="withEffect">
                                  <p:stCondLst>
                                    <p:cond delay="1250"/>
                                  </p:stCondLst>
                                  <p:childTnLst>
                                    <p:set>
                                      <p:cBhvr>
                                        <p:cTn id="75" dur="1" fill="hold">
                                          <p:stCondLst>
                                            <p:cond delay="0"/>
                                          </p:stCondLst>
                                        </p:cTn>
                                        <p:tgtEl>
                                          <p:spTgt spid="126"/>
                                        </p:tgtEl>
                                        <p:attrNameLst>
                                          <p:attrName>style.visibility</p:attrName>
                                        </p:attrNameLst>
                                      </p:cBhvr>
                                      <p:to>
                                        <p:strVal val="visible"/>
                                      </p:to>
                                    </p:set>
                                    <p:animEffect transition="in" filter="fade">
                                      <p:cBhvr>
                                        <p:cTn id="76" dur="500"/>
                                        <p:tgtEl>
                                          <p:spTgt spid="126"/>
                                        </p:tgtEl>
                                      </p:cBhvr>
                                    </p:animEffect>
                                  </p:childTnLst>
                                </p:cTn>
                              </p:par>
                              <p:par>
                                <p:cTn id="77" presetID="10" presetClass="entr" presetSubtype="0" fill="hold" grpId="1" nodeType="withEffect">
                                  <p:stCondLst>
                                    <p:cond delay="1250"/>
                                  </p:stCondLst>
                                  <p:childTnLst>
                                    <p:set>
                                      <p:cBhvr>
                                        <p:cTn id="78" dur="1" fill="hold">
                                          <p:stCondLst>
                                            <p:cond delay="0"/>
                                          </p:stCondLst>
                                        </p:cTn>
                                        <p:tgtEl>
                                          <p:spTgt spid="133"/>
                                        </p:tgtEl>
                                        <p:attrNameLst>
                                          <p:attrName>style.visibility</p:attrName>
                                        </p:attrNameLst>
                                      </p:cBhvr>
                                      <p:to>
                                        <p:strVal val="visible"/>
                                      </p:to>
                                    </p:set>
                                    <p:animEffect transition="in" filter="fade">
                                      <p:cBhvr>
                                        <p:cTn id="79" dur="500"/>
                                        <p:tgtEl>
                                          <p:spTgt spid="133"/>
                                        </p:tgtEl>
                                      </p:cBhvr>
                                    </p:animEffect>
                                  </p:childTnLst>
                                </p:cTn>
                              </p:par>
                              <p:par>
                                <p:cTn id="80" presetID="10" presetClass="entr" presetSubtype="0" fill="hold" grpId="1" nodeType="withEffect">
                                  <p:stCondLst>
                                    <p:cond delay="1250"/>
                                  </p:stCondLst>
                                  <p:childTnLst>
                                    <p:set>
                                      <p:cBhvr>
                                        <p:cTn id="81" dur="1" fill="hold">
                                          <p:stCondLst>
                                            <p:cond delay="0"/>
                                          </p:stCondLst>
                                        </p:cTn>
                                        <p:tgtEl>
                                          <p:spTgt spid="135"/>
                                        </p:tgtEl>
                                        <p:attrNameLst>
                                          <p:attrName>style.visibility</p:attrName>
                                        </p:attrNameLst>
                                      </p:cBhvr>
                                      <p:to>
                                        <p:strVal val="visible"/>
                                      </p:to>
                                    </p:set>
                                    <p:animEffect transition="in" filter="fade">
                                      <p:cBhvr>
                                        <p:cTn id="82" dur="500"/>
                                        <p:tgtEl>
                                          <p:spTgt spid="135"/>
                                        </p:tgtEl>
                                      </p:cBhvr>
                                    </p:animEffect>
                                  </p:childTnLst>
                                </p:cTn>
                              </p:par>
                              <p:par>
                                <p:cTn id="83" presetID="10" presetClass="entr" presetSubtype="0" fill="hold" nodeType="withEffect">
                                  <p:stCondLst>
                                    <p:cond delay="125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nodeType="withEffect">
                                  <p:stCondLst>
                                    <p:cond delay="1250"/>
                                  </p:stCondLst>
                                  <p:childTnLst>
                                    <p:set>
                                      <p:cBhvr>
                                        <p:cTn id="87" dur="1" fill="hold">
                                          <p:stCondLst>
                                            <p:cond delay="0"/>
                                          </p:stCondLst>
                                        </p:cTn>
                                        <p:tgtEl>
                                          <p:spTgt spid="128"/>
                                        </p:tgtEl>
                                        <p:attrNameLst>
                                          <p:attrName>style.visibility</p:attrName>
                                        </p:attrNameLst>
                                      </p:cBhvr>
                                      <p:to>
                                        <p:strVal val="visible"/>
                                      </p:to>
                                    </p:set>
                                    <p:animEffect transition="in" filter="fade">
                                      <p:cBhvr>
                                        <p:cTn id="88" dur="500"/>
                                        <p:tgtEl>
                                          <p:spTgt spid="128"/>
                                        </p:tgtEl>
                                      </p:cBhvr>
                                    </p:animEffect>
                                  </p:childTnLst>
                                </p:cTn>
                              </p:par>
                              <p:par>
                                <p:cTn id="89" presetID="10" presetClass="entr" presetSubtype="0" fill="hold" grpId="0" nodeType="withEffect">
                                  <p:stCondLst>
                                    <p:cond delay="125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500"/>
                                        <p:tgtEl>
                                          <p:spTgt spid="103"/>
                                        </p:tgtEl>
                                      </p:cBhvr>
                                    </p:animEffect>
                                  </p:childTnLst>
                                </p:cTn>
                              </p:par>
                              <p:par>
                                <p:cTn id="92" presetID="10" presetClass="entr" presetSubtype="0" fill="hold" grpId="0" nodeType="withEffect">
                                  <p:stCondLst>
                                    <p:cond delay="125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par>
                                <p:cTn id="95" presetID="10" presetClass="entr" presetSubtype="0" fill="hold" grpId="0" nodeType="withEffect">
                                  <p:stCondLst>
                                    <p:cond delay="1250"/>
                                  </p:stCondLst>
                                  <p:childTnLst>
                                    <p:set>
                                      <p:cBhvr>
                                        <p:cTn id="96" dur="1" fill="hold">
                                          <p:stCondLst>
                                            <p:cond delay="0"/>
                                          </p:stCondLst>
                                        </p:cTn>
                                        <p:tgtEl>
                                          <p:spTgt spid="109"/>
                                        </p:tgtEl>
                                        <p:attrNameLst>
                                          <p:attrName>style.visibility</p:attrName>
                                        </p:attrNameLst>
                                      </p:cBhvr>
                                      <p:to>
                                        <p:strVal val="visible"/>
                                      </p:to>
                                    </p:set>
                                    <p:animEffect transition="in" filter="fade">
                                      <p:cBhvr>
                                        <p:cTn id="97" dur="500"/>
                                        <p:tgtEl>
                                          <p:spTgt spid="109"/>
                                        </p:tgtEl>
                                      </p:cBhvr>
                                    </p:animEffect>
                                  </p:childTnLst>
                                </p:cTn>
                              </p:par>
                              <p:par>
                                <p:cTn id="98" presetID="10" presetClass="entr" presetSubtype="0" fill="hold" grpId="0" nodeType="withEffect">
                                  <p:stCondLst>
                                    <p:cond delay="1250"/>
                                  </p:stCondLst>
                                  <p:childTnLst>
                                    <p:set>
                                      <p:cBhvr>
                                        <p:cTn id="99" dur="1" fill="hold">
                                          <p:stCondLst>
                                            <p:cond delay="0"/>
                                          </p:stCondLst>
                                        </p:cTn>
                                        <p:tgtEl>
                                          <p:spTgt spid="107"/>
                                        </p:tgtEl>
                                        <p:attrNameLst>
                                          <p:attrName>style.visibility</p:attrName>
                                        </p:attrNameLst>
                                      </p:cBhvr>
                                      <p:to>
                                        <p:strVal val="visible"/>
                                      </p:to>
                                    </p:set>
                                    <p:animEffect transition="in" filter="fade">
                                      <p:cBhvr>
                                        <p:cTn id="100" dur="500"/>
                                        <p:tgtEl>
                                          <p:spTgt spid="107"/>
                                        </p:tgtEl>
                                      </p:cBhvr>
                                    </p:animEffect>
                                  </p:childTnLst>
                                </p:cTn>
                              </p:par>
                              <p:par>
                                <p:cTn id="101" presetID="10" presetClass="entr" presetSubtype="0" fill="hold" grpId="0" nodeType="withEffect">
                                  <p:stCondLst>
                                    <p:cond delay="1250"/>
                                  </p:stCondLst>
                                  <p:childTnLst>
                                    <p:set>
                                      <p:cBhvr>
                                        <p:cTn id="102" dur="1" fill="hold">
                                          <p:stCondLst>
                                            <p:cond delay="0"/>
                                          </p:stCondLst>
                                        </p:cTn>
                                        <p:tgtEl>
                                          <p:spTgt spid="125"/>
                                        </p:tgtEl>
                                        <p:attrNameLst>
                                          <p:attrName>style.visibility</p:attrName>
                                        </p:attrNameLst>
                                      </p:cBhvr>
                                      <p:to>
                                        <p:strVal val="visible"/>
                                      </p:to>
                                    </p:set>
                                    <p:animEffect transition="in" filter="fade">
                                      <p:cBhvr>
                                        <p:cTn id="103" dur="500"/>
                                        <p:tgtEl>
                                          <p:spTgt spid="125"/>
                                        </p:tgtEl>
                                      </p:cBhvr>
                                    </p:animEffect>
                                  </p:childTnLst>
                                </p:cTn>
                              </p:par>
                              <p:par>
                                <p:cTn id="104" presetID="10" presetClass="entr" presetSubtype="0" fill="hold" grpId="0" nodeType="withEffect">
                                  <p:stCondLst>
                                    <p:cond delay="1250"/>
                                  </p:stCondLst>
                                  <p:childTnLst>
                                    <p:set>
                                      <p:cBhvr>
                                        <p:cTn id="105" dur="1" fill="hold">
                                          <p:stCondLst>
                                            <p:cond delay="0"/>
                                          </p:stCondLst>
                                        </p:cTn>
                                        <p:tgtEl>
                                          <p:spTgt spid="132"/>
                                        </p:tgtEl>
                                        <p:attrNameLst>
                                          <p:attrName>style.visibility</p:attrName>
                                        </p:attrNameLst>
                                      </p:cBhvr>
                                      <p:to>
                                        <p:strVal val="visible"/>
                                      </p:to>
                                    </p:set>
                                    <p:animEffect transition="in" filter="fade">
                                      <p:cBhvr>
                                        <p:cTn id="106" dur="500"/>
                                        <p:tgtEl>
                                          <p:spTgt spid="132"/>
                                        </p:tgtEl>
                                      </p:cBhvr>
                                    </p:animEffect>
                                  </p:childTnLst>
                                </p:cTn>
                              </p:par>
                              <p:par>
                                <p:cTn id="107" presetID="10" presetClass="entr" presetSubtype="0" fill="hold" grpId="0" nodeType="withEffect">
                                  <p:stCondLst>
                                    <p:cond delay="1250"/>
                                  </p:stCondLst>
                                  <p:childTnLst>
                                    <p:set>
                                      <p:cBhvr>
                                        <p:cTn id="108" dur="1" fill="hold">
                                          <p:stCondLst>
                                            <p:cond delay="0"/>
                                          </p:stCondLst>
                                        </p:cTn>
                                        <p:tgtEl>
                                          <p:spTgt spid="134"/>
                                        </p:tgtEl>
                                        <p:attrNameLst>
                                          <p:attrName>style.visibility</p:attrName>
                                        </p:attrNameLst>
                                      </p:cBhvr>
                                      <p:to>
                                        <p:strVal val="visible"/>
                                      </p:to>
                                    </p:set>
                                    <p:animEffect transition="in" filter="fade">
                                      <p:cBhvr>
                                        <p:cTn id="109" dur="500"/>
                                        <p:tgtEl>
                                          <p:spTgt spid="134"/>
                                        </p:tgtEl>
                                      </p:cBhvr>
                                    </p:animEffect>
                                  </p:childTnLst>
                                </p:cTn>
                              </p:par>
                              <p:par>
                                <p:cTn id="110" presetID="10" presetClass="entr" presetSubtype="0" fill="hold" grpId="0" nodeType="withEffect">
                                  <p:stCondLst>
                                    <p:cond delay="1250"/>
                                  </p:stCondLst>
                                  <p:childTnLst>
                                    <p:set>
                                      <p:cBhvr>
                                        <p:cTn id="111" dur="1" fill="hold">
                                          <p:stCondLst>
                                            <p:cond delay="0"/>
                                          </p:stCondLst>
                                        </p:cTn>
                                        <p:tgtEl>
                                          <p:spTgt spid="129"/>
                                        </p:tgtEl>
                                        <p:attrNameLst>
                                          <p:attrName>style.visibility</p:attrName>
                                        </p:attrNameLst>
                                      </p:cBhvr>
                                      <p:to>
                                        <p:strVal val="visible"/>
                                      </p:to>
                                    </p:set>
                                    <p:animEffect transition="in" filter="fade">
                                      <p:cBhvr>
                                        <p:cTn id="112" dur="500"/>
                                        <p:tgtEl>
                                          <p:spTgt spid="129"/>
                                        </p:tgtEl>
                                      </p:cBhvr>
                                    </p:animEffect>
                                  </p:childTnLst>
                                </p:cTn>
                              </p:par>
                              <p:par>
                                <p:cTn id="113" presetID="10" presetClass="entr" presetSubtype="0" fill="hold" grpId="0" nodeType="withEffect">
                                  <p:stCondLst>
                                    <p:cond delay="1250"/>
                                  </p:stCondLst>
                                  <p:childTnLst>
                                    <p:set>
                                      <p:cBhvr>
                                        <p:cTn id="114" dur="1" fill="hold">
                                          <p:stCondLst>
                                            <p:cond delay="0"/>
                                          </p:stCondLst>
                                        </p:cTn>
                                        <p:tgtEl>
                                          <p:spTgt spid="127"/>
                                        </p:tgtEl>
                                        <p:attrNameLst>
                                          <p:attrName>style.visibility</p:attrName>
                                        </p:attrNameLst>
                                      </p:cBhvr>
                                      <p:to>
                                        <p:strVal val="visible"/>
                                      </p:to>
                                    </p:set>
                                    <p:animEffect transition="in" filter="fade">
                                      <p:cBhvr>
                                        <p:cTn id="115" dur="500"/>
                                        <p:tgtEl>
                                          <p:spTgt spid="127"/>
                                        </p:tgtEl>
                                      </p:cBhvr>
                                    </p:animEffect>
                                  </p:childTnLst>
                                </p:cTn>
                              </p:par>
                              <p:par>
                                <p:cTn id="116" presetID="10" presetClass="entr" presetSubtype="0" fill="hold" grpId="0" nodeType="withEffect">
                                  <p:stCondLst>
                                    <p:cond delay="1250"/>
                                  </p:stCondLst>
                                  <p:childTnLst>
                                    <p:set>
                                      <p:cBhvr>
                                        <p:cTn id="117" dur="1" fill="hold">
                                          <p:stCondLst>
                                            <p:cond delay="0"/>
                                          </p:stCondLst>
                                        </p:cTn>
                                        <p:tgtEl>
                                          <p:spTgt spid="111"/>
                                        </p:tgtEl>
                                        <p:attrNameLst>
                                          <p:attrName>style.visibility</p:attrName>
                                        </p:attrNameLst>
                                      </p:cBhvr>
                                      <p:to>
                                        <p:strVal val="visible"/>
                                      </p:to>
                                    </p:set>
                                    <p:animEffect transition="in" filter="fade">
                                      <p:cBhvr>
                                        <p:cTn id="11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2" grpId="0" animBg="1"/>
      <p:bldP spid="103" grpId="0" animBg="1"/>
      <p:bldP spid="105" grpId="0" animBg="1"/>
      <p:bldP spid="106" grpId="0" animBg="1"/>
      <p:bldP spid="106" grpId="1" animBg="1"/>
      <p:bldP spid="107" grpId="0" animBg="1"/>
      <p:bldP spid="108" grpId="0" animBg="1"/>
      <p:bldP spid="108" grpId="1" animBg="1"/>
      <p:bldP spid="109" grpId="0" animBg="1"/>
      <p:bldP spid="110" grpId="0" animBg="1"/>
      <p:bldP spid="110" grpId="1" animBg="1"/>
      <p:bldP spid="111" grpId="0" animBg="1"/>
      <p:bldP spid="112" grpId="0" animBg="1"/>
      <p:bldP spid="115" grpId="0" animBg="1"/>
      <p:bldP spid="124" grpId="0" animBg="1"/>
      <p:bldP spid="125" grpId="0" animBg="1"/>
      <p:bldP spid="127" grpId="0" animBg="1"/>
      <p:bldP spid="129" grpId="0" animBg="1"/>
      <p:bldP spid="132" grpId="0" animBg="1"/>
      <p:bldP spid="133" grpId="0" animBg="1"/>
      <p:bldP spid="133" grpId="1" animBg="1"/>
      <p:bldP spid="134" grpId="0" animBg="1"/>
      <p:bldP spid="135" grpId="0" animBg="1"/>
      <p:bldP spid="135" grpId="1" animBg="1"/>
      <p:bldP spid="2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178972" y="2730520"/>
            <a:ext cx="12549946" cy="1489007"/>
          </a:xfrm>
          <a:prstGeom prst="rect">
            <a:avLst/>
          </a:prstGeom>
          <a:solidFill>
            <a:srgbClr val="0078D7"/>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178972" y="4296315"/>
            <a:ext cx="12549946" cy="2195470"/>
          </a:xfrm>
          <a:prstGeom prst="rect">
            <a:avLst/>
          </a:prstGeom>
          <a:solidFill>
            <a:srgbClr val="00188F"/>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78972" y="1187938"/>
            <a:ext cx="12549945" cy="1465008"/>
          </a:xfrm>
          <a:prstGeom prst="rect">
            <a:avLst/>
          </a:prstGeom>
          <a:solidFill>
            <a:srgbClr val="00BCF2"/>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7"/>
          <p:cNvSpPr>
            <a:spLocks/>
          </p:cNvSpPr>
          <p:nvPr/>
        </p:nvSpPr>
        <p:spPr bwMode="auto">
          <a:xfrm>
            <a:off x="-776590" y="1358560"/>
            <a:ext cx="12101734" cy="5954948"/>
          </a:xfrm>
          <a:custGeom>
            <a:avLst/>
            <a:gdLst>
              <a:gd name="T0" fmla="*/ 292 w 350"/>
              <a:gd name="T1" fmla="*/ 83 h 198"/>
              <a:gd name="T2" fmla="*/ 286 w 350"/>
              <a:gd name="T3" fmla="*/ 83 h 198"/>
              <a:gd name="T4" fmla="*/ 292 w 350"/>
              <a:gd name="T5" fmla="*/ 57 h 198"/>
              <a:gd name="T6" fmla="*/ 235 w 350"/>
              <a:gd name="T7" fmla="*/ 0 h 198"/>
              <a:gd name="T8" fmla="*/ 178 w 350"/>
              <a:gd name="T9" fmla="*/ 50 h 198"/>
              <a:gd name="T10" fmla="*/ 135 w 350"/>
              <a:gd name="T11" fmla="*/ 31 h 198"/>
              <a:gd name="T12" fmla="*/ 77 w 350"/>
              <a:gd name="T13" fmla="*/ 86 h 198"/>
              <a:gd name="T14" fmla="*/ 57 w 350"/>
              <a:gd name="T15" fmla="*/ 83 h 198"/>
              <a:gd name="T16" fmla="*/ 0 w 350"/>
              <a:gd name="T17" fmla="*/ 140 h 198"/>
              <a:gd name="T18" fmla="*/ 57 w 350"/>
              <a:gd name="T19" fmla="*/ 198 h 198"/>
              <a:gd name="T20" fmla="*/ 292 w 350"/>
              <a:gd name="T21" fmla="*/ 198 h 198"/>
              <a:gd name="T22" fmla="*/ 350 w 350"/>
              <a:gd name="T23" fmla="*/ 140 h 198"/>
              <a:gd name="T24" fmla="*/ 292 w 350"/>
              <a:gd name="T25" fmla="*/ 8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0" h="198">
                <a:moveTo>
                  <a:pt x="292" y="83"/>
                </a:moveTo>
                <a:cubicBezTo>
                  <a:pt x="290" y="83"/>
                  <a:pt x="288" y="83"/>
                  <a:pt x="286" y="83"/>
                </a:cubicBezTo>
                <a:cubicBezTo>
                  <a:pt x="290" y="75"/>
                  <a:pt x="292" y="66"/>
                  <a:pt x="292" y="57"/>
                </a:cubicBezTo>
                <a:cubicBezTo>
                  <a:pt x="292" y="26"/>
                  <a:pt x="267" y="0"/>
                  <a:pt x="235" y="0"/>
                </a:cubicBezTo>
                <a:cubicBezTo>
                  <a:pt x="205" y="0"/>
                  <a:pt x="181" y="22"/>
                  <a:pt x="178" y="50"/>
                </a:cubicBezTo>
                <a:cubicBezTo>
                  <a:pt x="167" y="39"/>
                  <a:pt x="152" y="31"/>
                  <a:pt x="135" y="31"/>
                </a:cubicBezTo>
                <a:cubicBezTo>
                  <a:pt x="104" y="31"/>
                  <a:pt x="79" y="56"/>
                  <a:pt x="77" y="86"/>
                </a:cubicBezTo>
                <a:cubicBezTo>
                  <a:pt x="71" y="84"/>
                  <a:pt x="64" y="83"/>
                  <a:pt x="57" y="83"/>
                </a:cubicBezTo>
                <a:cubicBezTo>
                  <a:pt x="26" y="83"/>
                  <a:pt x="0" y="108"/>
                  <a:pt x="0" y="140"/>
                </a:cubicBezTo>
                <a:cubicBezTo>
                  <a:pt x="0" y="172"/>
                  <a:pt x="26" y="198"/>
                  <a:pt x="57" y="198"/>
                </a:cubicBezTo>
                <a:cubicBezTo>
                  <a:pt x="292" y="198"/>
                  <a:pt x="292" y="198"/>
                  <a:pt x="292" y="198"/>
                </a:cubicBezTo>
                <a:cubicBezTo>
                  <a:pt x="324" y="198"/>
                  <a:pt x="350" y="172"/>
                  <a:pt x="350" y="140"/>
                </a:cubicBezTo>
                <a:cubicBezTo>
                  <a:pt x="350" y="108"/>
                  <a:pt x="324" y="83"/>
                  <a:pt x="292" y="83"/>
                </a:cubicBezTo>
                <a:close/>
              </a:path>
            </a:pathLst>
          </a:custGeom>
          <a:solidFill>
            <a:srgbClr val="F2F2F2">
              <a:alpha val="27843"/>
            </a:srgbClr>
          </a:solidFill>
          <a:ln>
            <a:noFill/>
          </a:ln>
        </p:spPr>
        <p:txBody>
          <a:bodyPr vert="horz" wrap="square" lIns="2689274" tIns="44821" rIns="89642" bIns="1165352" numCol="1" anchor="b" anchorCtr="0" compatLnSpc="1">
            <a:prstTxWarp prst="textNoShape">
              <a:avLst/>
            </a:prstTxWarp>
          </a:bodyPr>
          <a:lstStyle/>
          <a:p>
            <a:endParaRPr lang="en-US" sz="1765" dirty="0">
              <a:solidFill>
                <a:srgbClr val="FFFFFF">
                  <a:lumMod val="95000"/>
                </a:srgbClr>
              </a:solidFill>
            </a:endParaRPr>
          </a:p>
          <a:p>
            <a:endParaRPr lang="en-US" sz="1765" dirty="0">
              <a:solidFill>
                <a:srgbClr val="FFFFFF">
                  <a:lumMod val="95000"/>
                </a:srgbClr>
              </a:solidFill>
            </a:endParaRPr>
          </a:p>
          <a:p>
            <a:r>
              <a:rPr lang="en-US" sz="1765" dirty="0">
                <a:solidFill>
                  <a:srgbClr val="FFFFFF">
                    <a:lumMod val="95000"/>
                  </a:srgbClr>
                </a:solidFill>
              </a:rPr>
              <a:t>Application built on</a:t>
            </a:r>
          </a:p>
          <a:p>
            <a:r>
              <a:rPr lang="en-US" sz="1765" dirty="0">
                <a:solidFill>
                  <a:srgbClr val="FFFFFF">
                    <a:lumMod val="95000"/>
                  </a:srgbClr>
                </a:solidFill>
              </a:rPr>
              <a:t>Microsoft Azure</a:t>
            </a:r>
          </a:p>
        </p:txBody>
      </p:sp>
      <p:sp>
        <p:nvSpPr>
          <p:cNvPr id="33" name="Freeform 7"/>
          <p:cNvSpPr>
            <a:spLocks/>
          </p:cNvSpPr>
          <p:nvPr/>
        </p:nvSpPr>
        <p:spPr bwMode="auto">
          <a:xfrm flipV="1">
            <a:off x="10396451" y="-9397"/>
            <a:ext cx="2049225" cy="1197335"/>
          </a:xfrm>
          <a:custGeom>
            <a:avLst/>
            <a:gdLst>
              <a:gd name="T0" fmla="*/ 292 w 350"/>
              <a:gd name="T1" fmla="*/ 83 h 198"/>
              <a:gd name="T2" fmla="*/ 286 w 350"/>
              <a:gd name="T3" fmla="*/ 83 h 198"/>
              <a:gd name="T4" fmla="*/ 292 w 350"/>
              <a:gd name="T5" fmla="*/ 57 h 198"/>
              <a:gd name="T6" fmla="*/ 235 w 350"/>
              <a:gd name="T7" fmla="*/ 0 h 198"/>
              <a:gd name="T8" fmla="*/ 178 w 350"/>
              <a:gd name="T9" fmla="*/ 50 h 198"/>
              <a:gd name="T10" fmla="*/ 135 w 350"/>
              <a:gd name="T11" fmla="*/ 31 h 198"/>
              <a:gd name="T12" fmla="*/ 77 w 350"/>
              <a:gd name="T13" fmla="*/ 86 h 198"/>
              <a:gd name="T14" fmla="*/ 57 w 350"/>
              <a:gd name="T15" fmla="*/ 83 h 198"/>
              <a:gd name="T16" fmla="*/ 0 w 350"/>
              <a:gd name="T17" fmla="*/ 140 h 198"/>
              <a:gd name="T18" fmla="*/ 57 w 350"/>
              <a:gd name="T19" fmla="*/ 198 h 198"/>
              <a:gd name="T20" fmla="*/ 292 w 350"/>
              <a:gd name="T21" fmla="*/ 198 h 198"/>
              <a:gd name="T22" fmla="*/ 350 w 350"/>
              <a:gd name="T23" fmla="*/ 140 h 198"/>
              <a:gd name="T24" fmla="*/ 292 w 350"/>
              <a:gd name="T25" fmla="*/ 8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0" h="198">
                <a:moveTo>
                  <a:pt x="292" y="83"/>
                </a:moveTo>
                <a:cubicBezTo>
                  <a:pt x="290" y="83"/>
                  <a:pt x="288" y="83"/>
                  <a:pt x="286" y="83"/>
                </a:cubicBezTo>
                <a:cubicBezTo>
                  <a:pt x="290" y="75"/>
                  <a:pt x="292" y="66"/>
                  <a:pt x="292" y="57"/>
                </a:cubicBezTo>
                <a:cubicBezTo>
                  <a:pt x="292" y="26"/>
                  <a:pt x="267" y="0"/>
                  <a:pt x="235" y="0"/>
                </a:cubicBezTo>
                <a:cubicBezTo>
                  <a:pt x="205" y="0"/>
                  <a:pt x="181" y="22"/>
                  <a:pt x="178" y="50"/>
                </a:cubicBezTo>
                <a:cubicBezTo>
                  <a:pt x="167" y="39"/>
                  <a:pt x="152" y="31"/>
                  <a:pt x="135" y="31"/>
                </a:cubicBezTo>
                <a:cubicBezTo>
                  <a:pt x="104" y="31"/>
                  <a:pt x="79" y="56"/>
                  <a:pt x="77" y="86"/>
                </a:cubicBezTo>
                <a:cubicBezTo>
                  <a:pt x="71" y="84"/>
                  <a:pt x="64" y="83"/>
                  <a:pt x="57" y="83"/>
                </a:cubicBezTo>
                <a:cubicBezTo>
                  <a:pt x="26" y="83"/>
                  <a:pt x="0" y="108"/>
                  <a:pt x="0" y="140"/>
                </a:cubicBezTo>
                <a:cubicBezTo>
                  <a:pt x="0" y="172"/>
                  <a:pt x="26" y="198"/>
                  <a:pt x="57" y="198"/>
                </a:cubicBezTo>
                <a:cubicBezTo>
                  <a:pt x="292" y="198"/>
                  <a:pt x="292" y="198"/>
                  <a:pt x="292" y="198"/>
                </a:cubicBezTo>
                <a:cubicBezTo>
                  <a:pt x="324" y="198"/>
                  <a:pt x="350" y="172"/>
                  <a:pt x="350" y="140"/>
                </a:cubicBezTo>
                <a:cubicBezTo>
                  <a:pt x="350" y="108"/>
                  <a:pt x="324" y="83"/>
                  <a:pt x="292" y="83"/>
                </a:cubicBezTo>
                <a:close/>
              </a:path>
            </a:pathLst>
          </a:custGeom>
          <a:solidFill>
            <a:srgbClr val="F2F2F2">
              <a:alpha val="67843"/>
            </a:srgbClr>
          </a:solidFill>
          <a:ln>
            <a:noFill/>
          </a:ln>
        </p:spPr>
        <p:txBody>
          <a:bodyPr vert="horz" wrap="square" lIns="2241062" tIns="44821" rIns="89642" bIns="986067" numCol="1" anchor="b" anchorCtr="0" compatLnSpc="1">
            <a:prstTxWarp prst="textNoShape">
              <a:avLst/>
            </a:prstTxWarp>
          </a:bodyPr>
          <a:lstStyle/>
          <a:p>
            <a:endParaRPr lang="en-US" sz="1765" dirty="0">
              <a:solidFill>
                <a:srgbClr val="FFFFFF"/>
              </a:solidFill>
            </a:endParaRPr>
          </a:p>
          <a:p>
            <a:endParaRPr lang="en-US" sz="1765" dirty="0">
              <a:solidFill>
                <a:srgbClr val="FFFFFF"/>
              </a:solidFill>
            </a:endParaRPr>
          </a:p>
        </p:txBody>
      </p:sp>
      <p:pic>
        <p:nvPicPr>
          <p:cNvPr id="4" name="Picture 3"/>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698240" y="1486851"/>
            <a:ext cx="764951" cy="764951"/>
          </a:xfrm>
          <a:prstGeom prst="rect">
            <a:avLst/>
          </a:prstGeom>
        </p:spPr>
      </p:pic>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697416" y="3014117"/>
            <a:ext cx="764951" cy="764951"/>
          </a:xfrm>
          <a:prstGeom prst="rect">
            <a:avLst/>
          </a:prstGeom>
        </p:spPr>
      </p:pic>
      <p:pic>
        <p:nvPicPr>
          <p:cNvPr id="8" name="Picture 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911710" y="4549531"/>
            <a:ext cx="764951" cy="764951"/>
          </a:xfrm>
          <a:prstGeom prst="rect">
            <a:avLst/>
          </a:prstGeom>
        </p:spPr>
      </p:pic>
      <p:pic>
        <p:nvPicPr>
          <p:cNvPr id="10" name="Picture 9"/>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6451580" y="4549531"/>
            <a:ext cx="764951" cy="764951"/>
          </a:xfrm>
          <a:prstGeom prst="rect">
            <a:avLst/>
          </a:prstGeom>
        </p:spPr>
      </p:pic>
      <p:pic>
        <p:nvPicPr>
          <p:cNvPr id="11" name="Picture 10"/>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590041" y="4549531"/>
            <a:ext cx="764951" cy="764951"/>
          </a:xfrm>
          <a:prstGeom prst="rect">
            <a:avLst/>
          </a:prstGeom>
        </p:spPr>
      </p:pic>
      <p:pic>
        <p:nvPicPr>
          <p:cNvPr id="12" name="Picture 11"/>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5718998" y="5649791"/>
            <a:ext cx="754002" cy="754002"/>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5251" y="67513"/>
            <a:ext cx="746915" cy="746915"/>
          </a:xfrm>
          <a:prstGeom prst="rect">
            <a:avLst/>
          </a:prstGeom>
        </p:spPr>
      </p:pic>
      <p:cxnSp>
        <p:nvCxnSpPr>
          <p:cNvPr id="28" name="Elbow Connector 27"/>
          <p:cNvCxnSpPr>
            <a:endCxn id="43" idx="1"/>
          </p:cNvCxnSpPr>
          <p:nvPr/>
        </p:nvCxnSpPr>
        <p:spPr>
          <a:xfrm rot="5400000">
            <a:off x="8958788" y="2236101"/>
            <a:ext cx="4060396" cy="1419339"/>
          </a:xfrm>
          <a:prstGeom prst="bentConnector2">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5115517" y="4549531"/>
            <a:ext cx="764951" cy="764951"/>
          </a:xfrm>
          <a:prstGeom prst="rect">
            <a:avLst/>
          </a:prstGeom>
        </p:spPr>
      </p:pic>
      <p:cxnSp>
        <p:nvCxnSpPr>
          <p:cNvPr id="9" name="Elbow Connector 8"/>
          <p:cNvCxnSpPr>
            <a:stCxn id="12" idx="0"/>
            <a:endCxn id="8" idx="2"/>
          </p:cNvCxnSpPr>
          <p:nvPr/>
        </p:nvCxnSpPr>
        <p:spPr>
          <a:xfrm rot="16200000" flipV="1">
            <a:off x="5027438" y="4581229"/>
            <a:ext cx="335308" cy="1801814"/>
          </a:xfrm>
          <a:prstGeom prst="bentConnector3">
            <a:avLst>
              <a:gd name="adj1" fmla="val 50000"/>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2" idx="0"/>
            <a:endCxn id="2" idx="2"/>
          </p:cNvCxnSpPr>
          <p:nvPr/>
        </p:nvCxnSpPr>
        <p:spPr>
          <a:xfrm rot="16200000" flipV="1">
            <a:off x="5629342" y="5183133"/>
            <a:ext cx="335308" cy="598007"/>
          </a:xfrm>
          <a:prstGeom prst="bentConnector3">
            <a:avLst>
              <a:gd name="adj1" fmla="val 50000"/>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0" idx="2"/>
            <a:endCxn id="12" idx="0"/>
          </p:cNvCxnSpPr>
          <p:nvPr/>
        </p:nvCxnSpPr>
        <p:spPr>
          <a:xfrm rot="5400000">
            <a:off x="6297373" y="5113108"/>
            <a:ext cx="335308" cy="738056"/>
          </a:xfrm>
          <a:prstGeom prst="bentConnector3">
            <a:avLst>
              <a:gd name="adj1" fmla="val 50000"/>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1" idx="2"/>
            <a:endCxn id="12" idx="0"/>
          </p:cNvCxnSpPr>
          <p:nvPr/>
        </p:nvCxnSpPr>
        <p:spPr>
          <a:xfrm rot="5400000">
            <a:off x="6866604" y="4543877"/>
            <a:ext cx="335308" cy="1876518"/>
          </a:xfrm>
          <a:prstGeom prst="bentConnector3">
            <a:avLst>
              <a:gd name="adj1" fmla="val 50000"/>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62195" y="4307520"/>
            <a:ext cx="160197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FFFFFF"/>
                </a:solidFill>
                <a:latin typeface="Segoe UI Semibold" panose="020B0702040204020203" pitchFamily="34" charset="0"/>
                <a:cs typeface="Segoe UI Semibold" panose="020B0702040204020203" pitchFamily="34" charset="0"/>
              </a:rPr>
              <a:t>Data Tier</a:t>
            </a:r>
          </a:p>
        </p:txBody>
      </p:sp>
      <p:pic>
        <p:nvPicPr>
          <p:cNvPr id="43" name="Picture 42"/>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flipH="1">
            <a:off x="9514365" y="4593494"/>
            <a:ext cx="764951" cy="764951"/>
          </a:xfrm>
          <a:prstGeom prst="rect">
            <a:avLst/>
          </a:prstGeom>
        </p:spPr>
      </p:pic>
      <p:cxnSp>
        <p:nvCxnSpPr>
          <p:cNvPr id="46" name="Straight Arrow Connector 45"/>
          <p:cNvCxnSpPr>
            <a:stCxn id="43" idx="3"/>
          </p:cNvCxnSpPr>
          <p:nvPr/>
        </p:nvCxnSpPr>
        <p:spPr>
          <a:xfrm flipH="1" flipV="1">
            <a:off x="8426782" y="4975969"/>
            <a:ext cx="1087583" cy="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7273303" y="3037559"/>
            <a:ext cx="764951" cy="764951"/>
          </a:xfrm>
          <a:prstGeom prst="rect">
            <a:avLst/>
          </a:prstGeom>
        </p:spPr>
      </p:pic>
      <p:pic>
        <p:nvPicPr>
          <p:cNvPr id="49" name="Picture 48"/>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4153746" y="3037558"/>
            <a:ext cx="764951" cy="764951"/>
          </a:xfrm>
          <a:prstGeom prst="rect">
            <a:avLst/>
          </a:prstGeom>
        </p:spPr>
      </p:pic>
      <p:cxnSp>
        <p:nvCxnSpPr>
          <p:cNvPr id="51" name="Straight Arrow Connector 50"/>
          <p:cNvCxnSpPr/>
          <p:nvPr/>
        </p:nvCxnSpPr>
        <p:spPr>
          <a:xfrm>
            <a:off x="4545187" y="3773639"/>
            <a:ext cx="0" cy="24040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 idx="2"/>
          </p:cNvCxnSpPr>
          <p:nvPr/>
        </p:nvCxnSpPr>
        <p:spPr>
          <a:xfrm flipH="1">
            <a:off x="6079069" y="3779068"/>
            <a:ext cx="823" cy="27928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2"/>
          </p:cNvCxnSpPr>
          <p:nvPr/>
        </p:nvCxnSpPr>
        <p:spPr>
          <a:xfrm flipH="1">
            <a:off x="7655778" y="3802511"/>
            <a:ext cx="1" cy="25891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 idx="2"/>
          </p:cNvCxnSpPr>
          <p:nvPr/>
        </p:nvCxnSpPr>
        <p:spPr>
          <a:xfrm>
            <a:off x="6080715" y="2251802"/>
            <a:ext cx="15284" cy="308588"/>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62195" y="2738776"/>
            <a:ext cx="1529691"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FFFFFF"/>
                </a:solidFill>
                <a:latin typeface="Segoe UI Semibold" panose="020B0702040204020203" pitchFamily="34" charset="0"/>
                <a:cs typeface="Segoe UI Semibold" panose="020B0702040204020203" pitchFamily="34" charset="0"/>
              </a:rPr>
              <a:t>App Tier</a:t>
            </a:r>
          </a:p>
        </p:txBody>
      </p:sp>
      <p:sp>
        <p:nvSpPr>
          <p:cNvPr id="3" name="Title 2"/>
          <p:cNvSpPr>
            <a:spLocks noGrp="1"/>
          </p:cNvSpPr>
          <p:nvPr>
            <p:ph type="title"/>
          </p:nvPr>
        </p:nvSpPr>
        <p:spPr/>
        <p:txBody>
          <a:bodyPr/>
          <a:lstStyle/>
          <a:p>
            <a:pPr algn="ctr"/>
            <a:r>
              <a:rPr lang="en-US" sz="3921" dirty="0"/>
              <a:t>A Modern Application</a:t>
            </a:r>
          </a:p>
        </p:txBody>
      </p:sp>
      <p:sp>
        <p:nvSpPr>
          <p:cNvPr id="66" name="TextBox 65"/>
          <p:cNvSpPr txBox="1"/>
          <p:nvPr/>
        </p:nvSpPr>
        <p:spPr>
          <a:xfrm>
            <a:off x="1062196" y="1170033"/>
            <a:ext cx="2139805"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FFFFFF"/>
                </a:solidFill>
                <a:latin typeface="Segoe UI Semibold" panose="020B0702040204020203" pitchFamily="34" charset="0"/>
                <a:cs typeface="Segoe UI Semibold" panose="020B0702040204020203" pitchFamily="34" charset="0"/>
              </a:rPr>
              <a:t>Network Tier</a:t>
            </a:r>
          </a:p>
        </p:txBody>
      </p:sp>
      <p:pic>
        <p:nvPicPr>
          <p:cNvPr id="93" name="Picture 92"/>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0065750">
            <a:off x="2211493" y="315247"/>
            <a:ext cx="590001" cy="590001"/>
          </a:xfrm>
          <a:prstGeom prst="rect">
            <a:avLst/>
          </a:prstGeom>
        </p:spPr>
      </p:pic>
      <p:cxnSp>
        <p:nvCxnSpPr>
          <p:cNvPr id="95" name="Straight Arrow Connector 94"/>
          <p:cNvCxnSpPr/>
          <p:nvPr/>
        </p:nvCxnSpPr>
        <p:spPr>
          <a:xfrm>
            <a:off x="1282693" y="665024"/>
            <a:ext cx="928800" cy="24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2506494" y="998603"/>
            <a:ext cx="1" cy="1714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4536" y="363012"/>
            <a:ext cx="1061650" cy="590278"/>
          </a:xfrm>
          <a:prstGeom prst="rect">
            <a:avLst/>
          </a:prstGeom>
        </p:spPr>
      </p:pic>
      <p:sp>
        <p:nvSpPr>
          <p:cNvPr id="6" name="TextBox 5"/>
          <p:cNvSpPr txBox="1"/>
          <p:nvPr/>
        </p:nvSpPr>
        <p:spPr>
          <a:xfrm>
            <a:off x="10566231" y="93849"/>
            <a:ext cx="778517" cy="615522"/>
          </a:xfrm>
          <a:prstGeom prst="rect">
            <a:avLst/>
          </a:prstGeom>
          <a:noFill/>
        </p:spPr>
        <p:txBody>
          <a:bodyPr wrap="none" lIns="179285" tIns="143428" rIns="179285" bIns="143428" rtlCol="0">
            <a:spAutoFit/>
          </a:bodyPr>
          <a:lstStyle/>
          <a:p>
            <a:pPr>
              <a:lnSpc>
                <a:spcPct val="90000"/>
              </a:lnSpc>
              <a:spcAft>
                <a:spcPts val="588"/>
              </a:spcAft>
            </a:pPr>
            <a:r>
              <a:rPr lang="en-US" sz="2353" dirty="0" err="1">
                <a:solidFill>
                  <a:srgbClr val="00BCF2">
                    <a:lumMod val="50000"/>
                  </a:srgbClr>
                </a:solidFill>
              </a:rPr>
              <a:t>IoT</a:t>
            </a:r>
            <a:endParaRPr lang="en-US" sz="2353" dirty="0">
              <a:solidFill>
                <a:srgbClr val="00BCF2">
                  <a:lumMod val="50000"/>
                </a:srgbClr>
              </a:solidFill>
            </a:endParaRPr>
          </a:p>
        </p:txBody>
      </p:sp>
    </p:spTree>
    <p:extLst>
      <p:ext uri="{BB962C8B-B14F-4D97-AF65-F5344CB8AC3E}">
        <p14:creationId xmlns:p14="http://schemas.microsoft.com/office/powerpoint/2010/main" val="2960226332"/>
      </p:ext>
    </p:extLst>
  </p:cSld>
  <p:clrMapOvr>
    <a:masterClrMapping/>
  </p:clrMapOvr>
  <p:transition>
    <p:fade/>
  </p:transition>
</p:sld>
</file>

<file path=ppt/theme/theme1.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7809</TotalTime>
  <Words>894</Words>
  <Application>Microsoft Office PowerPoint</Application>
  <PresentationFormat>Widescreen</PresentationFormat>
  <Paragraphs>152</Paragraphs>
  <Slides>22</Slides>
  <Notes>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22</vt:i4>
      </vt:variant>
    </vt:vector>
  </HeadingPairs>
  <TitlesOfParts>
    <vt:vector size="38" baseType="lpstr">
      <vt:lpstr>Arial</vt:lpstr>
      <vt:lpstr>Calibri</vt:lpstr>
      <vt:lpstr>Consolas</vt:lpstr>
      <vt:lpstr>Lucida Grande</vt:lpstr>
      <vt:lpstr>Segoe Pro</vt:lpstr>
      <vt:lpstr>Segoe Pro SemiLight</vt:lpstr>
      <vt:lpstr>Segoe UI</vt:lpstr>
      <vt:lpstr>Segoe UI Black</vt:lpstr>
      <vt:lpstr>Segoe UI Light</vt:lpstr>
      <vt:lpstr>Segoe UI Light (Headings)</vt:lpstr>
      <vt:lpstr>Segoe UI Semibold</vt:lpstr>
      <vt:lpstr>Segoe UI Semilight</vt:lpstr>
      <vt:lpstr>Times New Roman</vt:lpstr>
      <vt:lpstr>Wingdings</vt:lpstr>
      <vt:lpstr>5-50002_Ignite_Breakout_Template</vt:lpstr>
      <vt:lpstr>WHITE TEMPLATE</vt:lpstr>
      <vt:lpstr> A Journey Through Azure Serverless Series Azure’s Data Platform: Building Serverless Applications    21 April, 12pm CEST</vt:lpstr>
      <vt:lpstr>Our Code of Conduct </vt:lpstr>
      <vt:lpstr>Speaker info</vt:lpstr>
      <vt:lpstr>About the series </vt:lpstr>
      <vt:lpstr>Azure’s Data Platform: Building Serverless Applications</vt:lpstr>
      <vt:lpstr>Eldert Grootenboer</vt:lpstr>
      <vt:lpstr>Azure Data Platform</vt:lpstr>
      <vt:lpstr>PowerPoint Presentation</vt:lpstr>
      <vt:lpstr>A Modern Application</vt:lpstr>
      <vt:lpstr>Serverless Data Services</vt:lpstr>
      <vt:lpstr>Azure SQL DB</vt:lpstr>
      <vt:lpstr>Azure Cosmos DB</vt:lpstr>
      <vt:lpstr>Azure Data Factory</vt:lpstr>
      <vt:lpstr>Azure Machine Learning</vt:lpstr>
      <vt:lpstr>Azure Synapse Analytics</vt:lpstr>
      <vt:lpstr>Demo</vt:lpstr>
      <vt:lpstr>Demo</vt:lpstr>
      <vt:lpstr>Almost done…</vt:lpstr>
      <vt:lpstr>Key Takeaways </vt:lpstr>
      <vt:lpstr>For more learning on this topic, visit Learn TV on https://aka.ms/CreateServerlessApps-12 https://aka.ms/AzureSynapseAnalytics-12 https://aka.ms/BuildDataAnalytics-12 https://aka.ms/ArchitectMessageBroker-12   </vt:lpstr>
      <vt:lpstr>Join our community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Azure’s Cloud Platform Building serverless applications</dc:title>
  <dc:creator>Eldert Grootenboer</dc:creator>
  <cp:lastModifiedBy>Eldert Grootenboer</cp:lastModifiedBy>
  <cp:revision>1</cp:revision>
  <dcterms:created xsi:type="dcterms:W3CDTF">2020-06-03T10:57:38Z</dcterms:created>
  <dcterms:modified xsi:type="dcterms:W3CDTF">2021-04-17T14:29:03Z</dcterms:modified>
</cp:coreProperties>
</file>